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9" r:id="rId1"/>
  </p:sldMasterIdLst>
  <p:sldIdLst>
    <p:sldId id="257" r:id="rId2"/>
    <p:sldId id="258" r:id="rId3"/>
    <p:sldId id="268" r:id="rId4"/>
    <p:sldId id="278" r:id="rId5"/>
    <p:sldId id="293" r:id="rId6"/>
    <p:sldId id="276" r:id="rId7"/>
    <p:sldId id="283" r:id="rId8"/>
    <p:sldId id="284" r:id="rId9"/>
    <p:sldId id="285" r:id="rId10"/>
    <p:sldId id="286" r:id="rId11"/>
    <p:sldId id="287" r:id="rId12"/>
    <p:sldId id="295" r:id="rId13"/>
    <p:sldId id="288" r:id="rId14"/>
    <p:sldId id="289" r:id="rId15"/>
    <p:sldId id="290" r:id="rId16"/>
    <p:sldId id="291" r:id="rId17"/>
    <p:sldId id="279" r:id="rId18"/>
    <p:sldId id="280" r:id="rId19"/>
    <p:sldId id="281" r:id="rId20"/>
    <p:sldId id="282" r:id="rId21"/>
    <p:sldId id="266" r:id="rId22"/>
    <p:sldId id="25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94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54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03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38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6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1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4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32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9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82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94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5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D37B3-7C02-4972-8055-F9ECBF1E2913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8E070-81A6-4AC4-B8AE-EDD24EF4C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1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57"/>
          <p:cNvSpPr>
            <a:spLocks noEditPoints="1"/>
          </p:cNvSpPr>
          <p:nvPr/>
        </p:nvSpPr>
        <p:spPr bwMode="auto">
          <a:xfrm>
            <a:off x="5231035" y="1549688"/>
            <a:ext cx="732473" cy="850612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157"/>
          <p:cNvSpPr>
            <a:spLocks noEditPoints="1"/>
          </p:cNvSpPr>
          <p:nvPr/>
        </p:nvSpPr>
        <p:spPr bwMode="auto">
          <a:xfrm>
            <a:off x="5977034" y="1022995"/>
            <a:ext cx="732473" cy="850612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" name="TextBox 2"/>
          <p:cNvSpPr txBox="1"/>
          <p:nvPr/>
        </p:nvSpPr>
        <p:spPr>
          <a:xfrm>
            <a:off x="5731957" y="2533836"/>
            <a:ext cx="72808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ko-KR" altLang="en-US" sz="28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조</a:t>
            </a:r>
            <a:endParaRPr lang="en-US" sz="2800" dirty="0" smtClean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1996" y="3471064"/>
            <a:ext cx="38306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임건웅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2011136097</a:t>
            </a:r>
          </a:p>
          <a:p>
            <a:pPr algn="ctr"/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김희수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2014136038</a:t>
            </a:r>
          </a:p>
          <a:p>
            <a:pPr algn="ctr"/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안성호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2014136075</a:t>
            </a:r>
          </a:p>
          <a:p>
            <a:pPr algn="ctr"/>
            <a:r>
              <a:rPr lang="ko-KR" altLang="en-US" sz="2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황운재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2014136139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157"/>
          <p:cNvSpPr>
            <a:spLocks noEditPoints="1"/>
          </p:cNvSpPr>
          <p:nvPr/>
        </p:nvSpPr>
        <p:spPr bwMode="auto">
          <a:xfrm>
            <a:off x="5729763" y="597689"/>
            <a:ext cx="732473" cy="850612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Group 1"/>
          <p:cNvGrpSpPr/>
          <p:nvPr/>
        </p:nvGrpSpPr>
        <p:grpSpPr>
          <a:xfrm>
            <a:off x="5874311" y="5448562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7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4" grpId="0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8976732" y="645876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1" cy="48093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색상 변경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218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8976732" y="645876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1" cy="48093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18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색상 변경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42275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5110" y="6470567"/>
            <a:ext cx="1016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8558" y="191387"/>
            <a:ext cx="57349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리얼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타임 클락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(RTC)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34" y="1485055"/>
            <a:ext cx="3216149" cy="25554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3631" y="4040460"/>
            <a:ext cx="5391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RTC </a:t>
            </a:r>
            <a:r>
              <a:rPr lang="ko-KR" altLang="en-US" sz="2500" dirty="0" err="1" smtClean="0"/>
              <a:t>리얼</a:t>
            </a:r>
            <a:r>
              <a:rPr lang="ko-KR" altLang="en-US" sz="2500" dirty="0" smtClean="0"/>
              <a:t> 타임 클락 시계 모듈 </a:t>
            </a:r>
            <a:r>
              <a:rPr lang="en-US" altLang="ko-KR" sz="2500" dirty="0" smtClean="0"/>
              <a:t>DIY</a:t>
            </a:r>
            <a:r>
              <a:rPr lang="ko-KR" altLang="en-US" sz="2500" dirty="0" smtClean="0"/>
              <a:t>형</a:t>
            </a:r>
            <a:endParaRPr lang="ko-KR" altLang="en-US" sz="25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96" y="1697107"/>
            <a:ext cx="3368332" cy="16994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75296" y="4040460"/>
            <a:ext cx="33949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블루 캐릭터 </a:t>
            </a:r>
            <a:r>
              <a:rPr lang="en-US" altLang="ko-KR" sz="2500" dirty="0"/>
              <a:t>LCD </a:t>
            </a:r>
            <a:r>
              <a:rPr lang="en-US" altLang="ko-KR" sz="2500" dirty="0" smtClean="0"/>
              <a:t>16x2</a:t>
            </a:r>
            <a:endParaRPr lang="ko-KR" altLang="en-US" sz="2500" dirty="0"/>
          </a:p>
        </p:txBody>
      </p:sp>
      <p:grpSp>
        <p:nvGrpSpPr>
          <p:cNvPr id="30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63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10548858" y="606670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0" cy="48093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23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76957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LCD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0566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10548858" y="606670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0" cy="48093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22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76957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LCD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68391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7516901" y="2486526"/>
            <a:ext cx="889163" cy="1044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0" cy="4809390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7516901" y="3970420"/>
            <a:ext cx="889163" cy="1044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455110" y="6470567"/>
            <a:ext cx="101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2179" y="191387"/>
            <a:ext cx="7314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타이머 설정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7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아래쪽 화살표 22"/>
          <p:cNvSpPr/>
          <p:nvPr/>
        </p:nvSpPr>
        <p:spPr>
          <a:xfrm>
            <a:off x="10519257" y="2486526"/>
            <a:ext cx="889163" cy="1044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02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870" y="1777864"/>
            <a:ext cx="2876885" cy="21576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6" y="1777865"/>
            <a:ext cx="2876884" cy="215766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47" y="1777864"/>
            <a:ext cx="2876886" cy="21576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87" y="4392727"/>
            <a:ext cx="2876886" cy="215766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95" y="4392727"/>
            <a:ext cx="2876885" cy="2157664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>
            <a:off x="3266094" y="2228046"/>
            <a:ext cx="1749670" cy="1257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657352" y="2652749"/>
            <a:ext cx="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>
            <a:off x="7293017" y="2228046"/>
            <a:ext cx="1749670" cy="1257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684275" y="2672030"/>
            <a:ext cx="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sp>
        <p:nvSpPr>
          <p:cNvPr id="36" name="오른쪽 화살표 35"/>
          <p:cNvSpPr/>
          <p:nvPr/>
        </p:nvSpPr>
        <p:spPr>
          <a:xfrm>
            <a:off x="1141287" y="4842909"/>
            <a:ext cx="1749670" cy="1257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532545" y="5286893"/>
            <a:ext cx="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sp>
        <p:nvSpPr>
          <p:cNvPr id="38" name="오른쪽 화살표 37"/>
          <p:cNvSpPr/>
          <p:nvPr/>
        </p:nvSpPr>
        <p:spPr>
          <a:xfrm>
            <a:off x="5233835" y="4842909"/>
            <a:ext cx="1749670" cy="1257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625093" y="5286893"/>
            <a:ext cx="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455110" y="6470567"/>
            <a:ext cx="1020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2179" y="191387"/>
            <a:ext cx="94128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터치센서 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 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&amp;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색상 변경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2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903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62760" y="191387"/>
            <a:ext cx="28664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구성도 하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11" y="1792564"/>
            <a:ext cx="4729719" cy="42391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0" y="1792564"/>
            <a:ext cx="4215924" cy="423918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75085" y="2250830"/>
            <a:ext cx="1274885" cy="253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971800" y="2699239"/>
            <a:ext cx="1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48047" y="2259678"/>
            <a:ext cx="1116623" cy="16177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48047" y="4273061"/>
            <a:ext cx="1174183" cy="1181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30462" y="2699239"/>
            <a:ext cx="14503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미니</a:t>
            </a:r>
            <a:endParaRPr lang="en-US" altLang="ko-KR" dirty="0" smtClean="0"/>
          </a:p>
          <a:p>
            <a:r>
              <a:rPr lang="ko-KR" altLang="en-US" sz="1600" dirty="0" err="1" smtClean="0"/>
              <a:t>브레드보드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48047" y="4678945"/>
            <a:ext cx="1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건전지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60983" y="2914682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블루투스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0"/>
          <p:cNvSpPr/>
          <p:nvPr/>
        </p:nvSpPr>
        <p:spPr>
          <a:xfrm>
            <a:off x="5291369" y="2928204"/>
            <a:ext cx="366823" cy="3668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0" name="Straight Connector 30"/>
          <p:cNvCxnSpPr/>
          <p:nvPr/>
        </p:nvCxnSpPr>
        <p:spPr>
          <a:xfrm>
            <a:off x="4380514" y="3107333"/>
            <a:ext cx="9144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60983" y="2210505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RTC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376968" y="2416617"/>
            <a:ext cx="914400" cy="0"/>
          </a:xfrm>
          <a:prstGeom prst="line">
            <a:avLst/>
          </a:prstGeom>
          <a:ln w="12700"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23"/>
          <p:cNvSpPr/>
          <p:nvPr/>
        </p:nvSpPr>
        <p:spPr>
          <a:xfrm>
            <a:off x="5291369" y="2227150"/>
            <a:ext cx="366823" cy="3668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71308" y="3654085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5" name="Straight Connector 31"/>
          <p:cNvCxnSpPr/>
          <p:nvPr/>
        </p:nvCxnSpPr>
        <p:spPr>
          <a:xfrm>
            <a:off x="4387293" y="3860197"/>
            <a:ext cx="914400" cy="0"/>
          </a:xfrm>
          <a:prstGeom prst="line">
            <a:avLst/>
          </a:prstGeom>
          <a:ln w="12700"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23"/>
          <p:cNvSpPr/>
          <p:nvPr/>
        </p:nvSpPr>
        <p:spPr>
          <a:xfrm>
            <a:off x="5301694" y="3670730"/>
            <a:ext cx="366823" cy="3668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60983" y="4391549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터치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센서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20"/>
          <p:cNvSpPr/>
          <p:nvPr/>
        </p:nvSpPr>
        <p:spPr>
          <a:xfrm>
            <a:off x="5291369" y="4405071"/>
            <a:ext cx="366823" cy="3668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9" name="Straight Connector 30"/>
          <p:cNvCxnSpPr/>
          <p:nvPr/>
        </p:nvCxnSpPr>
        <p:spPr>
          <a:xfrm>
            <a:off x="4380514" y="4584200"/>
            <a:ext cx="9144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455110" y="6470567"/>
            <a:ext cx="1017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76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62760" y="191387"/>
            <a:ext cx="28664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구성도 중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9" y="1792564"/>
            <a:ext cx="4281771" cy="42994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87" y="1759956"/>
            <a:ext cx="5748391" cy="436463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 rot="5400000">
            <a:off x="1963562" y="3393885"/>
            <a:ext cx="1116623" cy="16177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880456" y="3942272"/>
            <a:ext cx="14503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미니</a:t>
            </a:r>
            <a:endParaRPr lang="en-US" altLang="ko-KR" dirty="0" smtClean="0"/>
          </a:p>
          <a:p>
            <a:r>
              <a:rPr lang="ko-KR" altLang="en-US" sz="1600" dirty="0" err="1" smtClean="0"/>
              <a:t>브레드보드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5014246" y="4360979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터치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센서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Oval 20"/>
          <p:cNvSpPr/>
          <p:nvPr/>
        </p:nvSpPr>
        <p:spPr>
          <a:xfrm>
            <a:off x="4544632" y="4374501"/>
            <a:ext cx="366823" cy="3668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5" name="Straight Connector 30"/>
          <p:cNvCxnSpPr/>
          <p:nvPr/>
        </p:nvCxnSpPr>
        <p:spPr>
          <a:xfrm>
            <a:off x="3633777" y="4553630"/>
            <a:ext cx="9144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14246" y="3656802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LED x 8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7" name="Straight Connector 31"/>
          <p:cNvCxnSpPr/>
          <p:nvPr/>
        </p:nvCxnSpPr>
        <p:spPr>
          <a:xfrm>
            <a:off x="3630231" y="3862914"/>
            <a:ext cx="914400" cy="0"/>
          </a:xfrm>
          <a:prstGeom prst="line">
            <a:avLst/>
          </a:prstGeom>
          <a:ln w="1270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23"/>
          <p:cNvSpPr/>
          <p:nvPr/>
        </p:nvSpPr>
        <p:spPr>
          <a:xfrm>
            <a:off x="4544632" y="3673447"/>
            <a:ext cx="366823" cy="36682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55110" y="6470567"/>
            <a:ext cx="1011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62760" y="191387"/>
            <a:ext cx="28664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구성도 상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4" y="1423013"/>
            <a:ext cx="3596952" cy="505249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50" y="1423013"/>
            <a:ext cx="4427604" cy="53039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455110" y="6470567"/>
            <a:ext cx="102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5110" y="6470567"/>
            <a:ext cx="1017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85774" y="3045126"/>
            <a:ext cx="641423" cy="641423"/>
          </a:xfrm>
          <a:prstGeom prst="roundRect">
            <a:avLst>
              <a:gd name="adj" fmla="val 293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4193" y="4125426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목표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79678" y="3318699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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961" y="4388163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기능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71712" y="3318699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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60666" y="4388163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구성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363746" y="3045126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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52027" y="4125425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재료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125252" y="298460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518485" y="325683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910519" y="325683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302553" y="2983261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19" idx="3"/>
            <a:endCxn id="20" idx="1"/>
          </p:cNvCxnSpPr>
          <p:nvPr/>
        </p:nvCxnSpPr>
        <p:spPr>
          <a:xfrm>
            <a:off x="2887717" y="3365837"/>
            <a:ext cx="1630768" cy="27223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3"/>
            <a:endCxn id="21" idx="1"/>
          </p:cNvCxnSpPr>
          <p:nvPr/>
        </p:nvCxnSpPr>
        <p:spPr>
          <a:xfrm>
            <a:off x="5280950" y="3638067"/>
            <a:ext cx="162956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3"/>
            <a:endCxn id="22" idx="1"/>
          </p:cNvCxnSpPr>
          <p:nvPr/>
        </p:nvCxnSpPr>
        <p:spPr>
          <a:xfrm flipV="1">
            <a:off x="7672984" y="3364494"/>
            <a:ext cx="1629569" cy="27357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62466" y="191387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목차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1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2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7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2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48315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2159" y="191387"/>
            <a:ext cx="35076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구성도 앞면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1" y="3454080"/>
            <a:ext cx="4665019" cy="17643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03" y="4822485"/>
            <a:ext cx="3341857" cy="18620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44" y="367928"/>
            <a:ext cx="2509356" cy="341921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347546" y="5310554"/>
            <a:ext cx="1301262" cy="442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05649" y="5823748"/>
            <a:ext cx="41958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93954" y="6014731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터치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센서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val 20"/>
          <p:cNvSpPr/>
          <p:nvPr/>
        </p:nvSpPr>
        <p:spPr>
          <a:xfrm>
            <a:off x="5324340" y="6028253"/>
            <a:ext cx="366823" cy="3668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7" name="Straight Connector 30"/>
          <p:cNvCxnSpPr/>
          <p:nvPr/>
        </p:nvCxnSpPr>
        <p:spPr>
          <a:xfrm>
            <a:off x="4413485" y="6207382"/>
            <a:ext cx="9144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93954" y="5310554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9" name="Straight Connector 31"/>
          <p:cNvCxnSpPr/>
          <p:nvPr/>
        </p:nvCxnSpPr>
        <p:spPr>
          <a:xfrm>
            <a:off x="4409939" y="5516666"/>
            <a:ext cx="914400" cy="0"/>
          </a:xfrm>
          <a:prstGeom prst="line">
            <a:avLst/>
          </a:prstGeom>
          <a:ln w="12700"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3"/>
          <p:cNvSpPr/>
          <p:nvPr/>
        </p:nvSpPr>
        <p:spPr>
          <a:xfrm>
            <a:off x="5324340" y="5327199"/>
            <a:ext cx="366823" cy="3668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55110" y="6470567"/>
            <a:ext cx="1020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78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 animBg="1"/>
      <p:bldP spid="28" grpId="0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2465" y="191387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재료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364" name="Rounded Rectangle 363"/>
          <p:cNvSpPr/>
          <p:nvPr/>
        </p:nvSpPr>
        <p:spPr>
          <a:xfrm>
            <a:off x="7846686" y="2531527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7889217" y="2648485"/>
            <a:ext cx="303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 16x2 </a:t>
            </a:r>
            <a:r>
              <a:rPr lang="ko-KR" alt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백 라이트 내장형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7889217" y="2976959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6,000</a:t>
            </a:r>
            <a:r>
              <a:rPr lang="ko-KR" alt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2" name="Rounded Rectangle 371"/>
          <p:cNvSpPr/>
          <p:nvPr/>
        </p:nvSpPr>
        <p:spPr>
          <a:xfrm>
            <a:off x="7846686" y="3407921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TextBox 372"/>
          <p:cNvSpPr txBox="1"/>
          <p:nvPr/>
        </p:nvSpPr>
        <p:spPr>
          <a:xfrm>
            <a:off x="7889217" y="3524879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리얼</a:t>
            </a:r>
            <a:r>
              <a:rPr lang="ko-KR" alt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타임 클락 시계 모듈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7889217" y="3853353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9,800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0" name="Rounded Rectangle 379"/>
          <p:cNvSpPr/>
          <p:nvPr/>
        </p:nvSpPr>
        <p:spPr>
          <a:xfrm>
            <a:off x="1012268" y="3409405"/>
            <a:ext cx="3370521" cy="753208"/>
          </a:xfrm>
          <a:prstGeom prst="roundRect">
            <a:avLst>
              <a:gd name="adj" fmla="val 94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TextBox 380"/>
          <p:cNvSpPr txBox="1"/>
          <p:nvPr/>
        </p:nvSpPr>
        <p:spPr>
          <a:xfrm>
            <a:off x="1063266" y="3526362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기울기 센서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1054799" y="3854836"/>
            <a:ext cx="7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1,300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7" name="TextBox 386"/>
          <p:cNvSpPr txBox="1"/>
          <p:nvPr/>
        </p:nvSpPr>
        <p:spPr>
          <a:xfrm>
            <a:off x="4123266" y="5319474"/>
            <a:ext cx="39454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37,240</a:t>
            </a:r>
            <a:r>
              <a:rPr lang="ko-KR" altLang="en-US" sz="5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altLang="ko-KR" sz="5000" b="1" dirty="0" smtClean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2" name="Rounded Rectangle 363"/>
          <p:cNvSpPr/>
          <p:nvPr/>
        </p:nvSpPr>
        <p:spPr>
          <a:xfrm>
            <a:off x="1017324" y="1618288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TextBox 392"/>
          <p:cNvSpPr txBox="1"/>
          <p:nvPr/>
        </p:nvSpPr>
        <p:spPr>
          <a:xfrm>
            <a:off x="1059855" y="17352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터치센서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1059855" y="2063720"/>
            <a:ext cx="7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1,200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5" name="Rounded Rectangle 371"/>
          <p:cNvSpPr/>
          <p:nvPr/>
        </p:nvSpPr>
        <p:spPr>
          <a:xfrm>
            <a:off x="1012268" y="2539238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TextBox 395"/>
          <p:cNvSpPr txBox="1"/>
          <p:nvPr/>
        </p:nvSpPr>
        <p:spPr>
          <a:xfrm>
            <a:off x="1054799" y="265619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블루투스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1054799" y="2984670"/>
            <a:ext cx="861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13,000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9" name="Rounded Rectangle 371"/>
          <p:cNvSpPr/>
          <p:nvPr/>
        </p:nvSpPr>
        <p:spPr>
          <a:xfrm>
            <a:off x="7804155" y="1618288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extBox 399"/>
          <p:cNvSpPr txBox="1"/>
          <p:nvPr/>
        </p:nvSpPr>
        <p:spPr>
          <a:xfrm>
            <a:off x="7846686" y="1735246"/>
            <a:ext cx="145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RGB LED 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7846686" y="2063720"/>
            <a:ext cx="7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2,640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ounded Rectangle 371"/>
          <p:cNvSpPr/>
          <p:nvPr/>
        </p:nvSpPr>
        <p:spPr>
          <a:xfrm>
            <a:off x="1012267" y="4279570"/>
            <a:ext cx="3370521" cy="753209"/>
          </a:xfrm>
          <a:prstGeom prst="roundRect">
            <a:avLst>
              <a:gd name="adj" fmla="val 943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12267" y="4371903"/>
            <a:ext cx="243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1.5V 4</a:t>
            </a:r>
            <a:r>
              <a:rPr lang="ko-KR" alt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칸 베터리 홀더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3266" y="4710457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3,300</a:t>
            </a:r>
            <a:r>
              <a:rPr lang="ko-KR" altLang="en-US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원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0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4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1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930034" y="1635267"/>
            <a:ext cx="3330788" cy="3022303"/>
            <a:chOff x="7930034" y="1635267"/>
            <a:chExt cx="3330788" cy="3022303"/>
          </a:xfrm>
        </p:grpSpPr>
        <p:sp>
          <p:nvSpPr>
            <p:cNvPr id="8" name="Isosceles Triangle 7"/>
            <p:cNvSpPr/>
            <p:nvPr/>
          </p:nvSpPr>
          <p:spPr>
            <a:xfrm rot="2881072" flipV="1">
              <a:off x="8019596" y="3910238"/>
              <a:ext cx="657770" cy="836894"/>
            </a:xfrm>
            <a:prstGeom prst="triangle">
              <a:avLst/>
            </a:prstGeom>
            <a:solidFill>
              <a:srgbClr val="D3A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2881072" flipV="1">
              <a:off x="8030238" y="4326992"/>
              <a:ext cx="265230" cy="337457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2881072">
              <a:off x="8615716" y="3515722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2881072">
              <a:off x="8830034" y="3751961"/>
              <a:ext cx="95276" cy="952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2881072">
              <a:off x="9052080" y="4000657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2881072">
              <a:off x="8952137" y="3212998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2881072">
              <a:off x="9311128" y="2947576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2881072">
              <a:off x="9667649" y="2569151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2881072">
              <a:off x="10670430" y="1635267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2881072">
              <a:off x="10354311" y="1919723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2881072">
              <a:off x="10038597" y="2253810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2881072">
              <a:off x="11090701" y="2102318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2881072">
              <a:off x="10927069" y="1888511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2881072">
              <a:off x="10521112" y="2708784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2881072">
              <a:off x="10773401" y="2395452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2881072">
              <a:off x="10331423" y="2849452"/>
              <a:ext cx="170121" cy="1701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2881072">
              <a:off x="9937722" y="3265284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2881072">
              <a:off x="9632463" y="3446861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2881072">
              <a:off x="9349806" y="3794314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2881072">
              <a:off x="10112396" y="2598419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2881072">
              <a:off x="9877954" y="2841818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2881072">
              <a:off x="9289374" y="3121514"/>
              <a:ext cx="247155" cy="2471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2881072">
              <a:off x="10591845" y="2011825"/>
              <a:ext cx="247155" cy="2471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2881072">
              <a:off x="10473364" y="2438442"/>
              <a:ext cx="105312" cy="1053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2881072">
              <a:off x="9067241" y="3634743"/>
              <a:ext cx="170121" cy="170121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2881072">
              <a:off x="9610135" y="2931868"/>
              <a:ext cx="105312" cy="105312"/>
            </a:xfrm>
            <a:prstGeom prst="ellipse">
              <a:avLst/>
            </a:prstGeom>
            <a:solidFill>
              <a:srgbClr val="7F8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10" idx="6"/>
              <a:endCxn id="11" idx="2"/>
            </p:cNvCxnSpPr>
            <p:nvPr/>
          </p:nvCxnSpPr>
          <p:spPr>
            <a:xfrm>
              <a:off x="8757673" y="3664013"/>
              <a:ext cx="88134" cy="10017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6"/>
              <a:endCxn id="12" idx="2"/>
            </p:cNvCxnSpPr>
            <p:nvPr/>
          </p:nvCxnSpPr>
          <p:spPr>
            <a:xfrm>
              <a:off x="8909537" y="3835011"/>
              <a:ext cx="170706" cy="18747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2" idx="0"/>
              <a:endCxn id="26" idx="4"/>
            </p:cNvCxnSpPr>
            <p:nvPr/>
          </p:nvCxnSpPr>
          <p:spPr>
            <a:xfrm flipV="1">
              <a:off x="9200371" y="3882192"/>
              <a:ext cx="162949" cy="14662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6" idx="0"/>
              <a:endCxn id="25" idx="4"/>
            </p:cNvCxnSpPr>
            <p:nvPr/>
          </p:nvCxnSpPr>
          <p:spPr>
            <a:xfrm flipV="1">
              <a:off x="9441604" y="3588819"/>
              <a:ext cx="212690" cy="22292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5" idx="0"/>
              <a:endCxn id="24" idx="4"/>
            </p:cNvCxnSpPr>
            <p:nvPr/>
          </p:nvCxnSpPr>
          <p:spPr>
            <a:xfrm flipV="1">
              <a:off x="9780754" y="3353162"/>
              <a:ext cx="170482" cy="12186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4" idx="0"/>
              <a:endCxn id="23" idx="4"/>
            </p:cNvCxnSpPr>
            <p:nvPr/>
          </p:nvCxnSpPr>
          <p:spPr>
            <a:xfrm flipV="1">
              <a:off x="10029520" y="2991410"/>
              <a:ext cx="323734" cy="29130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0"/>
              <a:endCxn id="21" idx="4"/>
            </p:cNvCxnSpPr>
            <p:nvPr/>
          </p:nvCxnSpPr>
          <p:spPr>
            <a:xfrm flipV="1">
              <a:off x="10479714" y="2796662"/>
              <a:ext cx="54912" cy="8095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1" idx="0"/>
              <a:endCxn id="22" idx="4"/>
            </p:cNvCxnSpPr>
            <p:nvPr/>
          </p:nvCxnSpPr>
          <p:spPr>
            <a:xfrm rot="2881072" flipH="1" flipV="1">
              <a:off x="10694872" y="2500903"/>
              <a:ext cx="18397" cy="26182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2" idx="0"/>
              <a:endCxn id="19" idx="4"/>
            </p:cNvCxnSpPr>
            <p:nvPr/>
          </p:nvCxnSpPr>
          <p:spPr>
            <a:xfrm rot="2881072" flipH="1" flipV="1">
              <a:off x="11014282" y="2203035"/>
              <a:ext cx="5660" cy="26182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9" idx="2"/>
              <a:endCxn id="20" idx="6"/>
            </p:cNvCxnSpPr>
            <p:nvPr/>
          </p:nvCxnSpPr>
          <p:spPr>
            <a:xfrm rot="2881072" flipH="1" flipV="1">
              <a:off x="10978688" y="2042746"/>
              <a:ext cx="176435" cy="189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0" idx="2"/>
              <a:endCxn id="16" idx="6"/>
            </p:cNvCxnSpPr>
            <p:nvPr/>
          </p:nvCxnSpPr>
          <p:spPr>
            <a:xfrm rot="2881072" flipH="1">
              <a:off x="10790228" y="1833308"/>
              <a:ext cx="176435" cy="1896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6" idx="4"/>
              <a:endCxn id="17" idx="0"/>
            </p:cNvCxnSpPr>
            <p:nvPr/>
          </p:nvCxnSpPr>
          <p:spPr>
            <a:xfrm rot="2881072">
              <a:off x="10597431" y="1734987"/>
              <a:ext cx="0" cy="25513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7" idx="4"/>
              <a:endCxn id="18" idx="0"/>
            </p:cNvCxnSpPr>
            <p:nvPr/>
          </p:nvCxnSpPr>
          <p:spPr>
            <a:xfrm rot="2881072" flipH="1">
              <a:off x="10248969" y="2005036"/>
              <a:ext cx="8600" cy="32285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8" idx="4"/>
              <a:endCxn id="15" idx="0"/>
            </p:cNvCxnSpPr>
            <p:nvPr/>
          </p:nvCxnSpPr>
          <p:spPr>
            <a:xfrm flipH="1">
              <a:off x="9815940" y="2341688"/>
              <a:ext cx="236171" cy="25562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4"/>
              <a:endCxn id="14" idx="0"/>
            </p:cNvCxnSpPr>
            <p:nvPr/>
          </p:nvCxnSpPr>
          <p:spPr>
            <a:xfrm flipH="1">
              <a:off x="9402926" y="2711109"/>
              <a:ext cx="286554" cy="25390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14" idx="4"/>
              <a:endCxn id="13" idx="0"/>
            </p:cNvCxnSpPr>
            <p:nvPr/>
          </p:nvCxnSpPr>
          <p:spPr>
            <a:xfrm flipH="1">
              <a:off x="9100428" y="3035454"/>
              <a:ext cx="224214" cy="20570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3" idx="4"/>
              <a:endCxn id="10" idx="0"/>
            </p:cNvCxnSpPr>
            <p:nvPr/>
          </p:nvCxnSpPr>
          <p:spPr>
            <a:xfrm flipH="1">
              <a:off x="8764007" y="3354956"/>
              <a:ext cx="209961" cy="18893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0" idx="7"/>
              <a:endCxn id="32" idx="2"/>
            </p:cNvCxnSpPr>
            <p:nvPr/>
          </p:nvCxnSpPr>
          <p:spPr>
            <a:xfrm>
              <a:off x="8785719" y="3605261"/>
              <a:ext cx="309685" cy="5131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2" idx="6"/>
              <a:endCxn id="12" idx="1"/>
            </p:cNvCxnSpPr>
            <p:nvPr/>
          </p:nvCxnSpPr>
          <p:spPr>
            <a:xfrm flipH="1">
              <a:off x="9141619" y="3783034"/>
              <a:ext cx="67579" cy="21774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2" idx="4"/>
              <a:endCxn id="11" idx="7"/>
            </p:cNvCxnSpPr>
            <p:nvPr/>
          </p:nvCxnSpPr>
          <p:spPr>
            <a:xfrm flipH="1">
              <a:off x="8925244" y="3776701"/>
              <a:ext cx="163828" cy="2540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2" idx="1"/>
              <a:endCxn id="13" idx="6"/>
            </p:cNvCxnSpPr>
            <p:nvPr/>
          </p:nvCxnSpPr>
          <p:spPr>
            <a:xfrm flipH="1" flipV="1">
              <a:off x="9094094" y="3361289"/>
              <a:ext cx="62686" cy="27357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3" idx="7"/>
              <a:endCxn id="29" idx="3"/>
            </p:cNvCxnSpPr>
            <p:nvPr/>
          </p:nvCxnSpPr>
          <p:spPr>
            <a:xfrm flipV="1">
              <a:off x="9122140" y="3238585"/>
              <a:ext cx="167405" cy="6395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9" idx="6"/>
              <a:endCxn id="25" idx="2"/>
            </p:cNvCxnSpPr>
            <p:nvPr/>
          </p:nvCxnSpPr>
          <p:spPr>
            <a:xfrm>
              <a:off x="9495612" y="3336954"/>
              <a:ext cx="165014" cy="13173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6" idx="1"/>
              <a:endCxn id="29" idx="5"/>
            </p:cNvCxnSpPr>
            <p:nvPr/>
          </p:nvCxnSpPr>
          <p:spPr>
            <a:xfrm flipV="1">
              <a:off x="9405234" y="3368498"/>
              <a:ext cx="1211" cy="42589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2" idx="0"/>
              <a:endCxn id="25" idx="3"/>
            </p:cNvCxnSpPr>
            <p:nvPr/>
          </p:nvCxnSpPr>
          <p:spPr>
            <a:xfrm rot="2881072" flipV="1">
              <a:off x="9334924" y="3394861"/>
              <a:ext cx="178267" cy="40062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5" idx="1"/>
              <a:endCxn id="33" idx="5"/>
            </p:cNvCxnSpPr>
            <p:nvPr/>
          </p:nvCxnSpPr>
          <p:spPr>
            <a:xfrm rot="2881072" flipH="1" flipV="1">
              <a:off x="9517940" y="3127999"/>
              <a:ext cx="346141" cy="22808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4" idx="7"/>
              <a:endCxn id="33" idx="3"/>
            </p:cNvCxnSpPr>
            <p:nvPr/>
          </p:nvCxnSpPr>
          <p:spPr>
            <a:xfrm flipV="1">
              <a:off x="9416366" y="2981752"/>
              <a:ext cx="193843" cy="2125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3" idx="7"/>
              <a:endCxn id="28" idx="3"/>
            </p:cNvCxnSpPr>
            <p:nvPr/>
          </p:nvCxnSpPr>
          <p:spPr>
            <a:xfrm rot="2881072" flipV="1">
              <a:off x="9766429" y="2872672"/>
              <a:ext cx="60588" cy="16435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24" idx="1"/>
              <a:endCxn id="28" idx="5"/>
            </p:cNvCxnSpPr>
            <p:nvPr/>
          </p:nvCxnSpPr>
          <p:spPr>
            <a:xfrm flipH="1" flipV="1">
              <a:off x="9958536" y="3011821"/>
              <a:ext cx="34614" cy="25353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9" idx="0"/>
              <a:endCxn id="33" idx="4"/>
            </p:cNvCxnSpPr>
            <p:nvPr/>
          </p:nvCxnSpPr>
          <p:spPr>
            <a:xfrm flipV="1">
              <a:off x="9504814" y="3019746"/>
              <a:ext cx="118835" cy="14268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3" idx="0"/>
              <a:endCxn id="15" idx="5"/>
            </p:cNvCxnSpPr>
            <p:nvPr/>
          </p:nvCxnSpPr>
          <p:spPr>
            <a:xfrm flipV="1">
              <a:off x="9701933" y="2739154"/>
              <a:ext cx="46298" cy="21014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5" idx="7"/>
              <a:endCxn id="27" idx="3"/>
            </p:cNvCxnSpPr>
            <p:nvPr/>
          </p:nvCxnSpPr>
          <p:spPr>
            <a:xfrm flipV="1">
              <a:off x="9837652" y="2648303"/>
              <a:ext cx="274818" cy="1038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27" idx="1"/>
              <a:endCxn id="18" idx="6"/>
            </p:cNvCxnSpPr>
            <p:nvPr/>
          </p:nvCxnSpPr>
          <p:spPr>
            <a:xfrm rot="2881072" flipH="1" flipV="1">
              <a:off x="10039329" y="2402842"/>
              <a:ext cx="215641" cy="138417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18" idx="7"/>
              <a:endCxn id="31" idx="2"/>
            </p:cNvCxnSpPr>
            <p:nvPr/>
          </p:nvCxnSpPr>
          <p:spPr>
            <a:xfrm rot="2881072" flipV="1">
              <a:off x="10148231" y="2299371"/>
              <a:ext cx="338173" cy="162453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27" idx="0"/>
              <a:endCxn id="31" idx="4"/>
            </p:cNvCxnSpPr>
            <p:nvPr/>
          </p:nvCxnSpPr>
          <p:spPr>
            <a:xfrm rot="2881072" flipV="1">
              <a:off x="10284270" y="2436075"/>
              <a:ext cx="122532" cy="270024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8" idx="0"/>
              <a:endCxn id="27" idx="5"/>
            </p:cNvCxnSpPr>
            <p:nvPr/>
          </p:nvCxnSpPr>
          <p:spPr>
            <a:xfrm rot="2881072" flipH="1" flipV="1">
              <a:off x="10077940" y="2680632"/>
              <a:ext cx="32644" cy="21237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7" idx="7"/>
              <a:endCxn id="21" idx="2"/>
            </p:cNvCxnSpPr>
            <p:nvPr/>
          </p:nvCxnSpPr>
          <p:spPr>
            <a:xfrm rot="2881072" flipV="1">
              <a:off x="10245320" y="2591690"/>
              <a:ext cx="265541" cy="19276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1" idx="1"/>
              <a:endCxn id="31" idx="6"/>
            </p:cNvCxnSpPr>
            <p:nvPr/>
          </p:nvCxnSpPr>
          <p:spPr>
            <a:xfrm rot="2881072" flipH="1" flipV="1">
              <a:off x="10497387" y="2565496"/>
              <a:ext cx="143009" cy="10810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31" idx="7"/>
              <a:endCxn id="22" idx="3"/>
            </p:cNvCxnSpPr>
            <p:nvPr/>
          </p:nvCxnSpPr>
          <p:spPr>
            <a:xfrm rot="2881072" flipV="1">
              <a:off x="10617501" y="2406541"/>
              <a:ext cx="117121" cy="156822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31" idx="1"/>
              <a:endCxn id="30" idx="4"/>
            </p:cNvCxnSpPr>
            <p:nvPr/>
          </p:nvCxnSpPr>
          <p:spPr>
            <a:xfrm rot="2881072" flipH="1" flipV="1">
              <a:off x="10525935" y="2219337"/>
              <a:ext cx="100483" cy="217906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17" idx="7"/>
              <a:endCxn id="30" idx="2"/>
            </p:cNvCxnSpPr>
            <p:nvPr/>
          </p:nvCxnSpPr>
          <p:spPr>
            <a:xfrm rot="2881072" flipV="1">
              <a:off x="10529527" y="1997559"/>
              <a:ext cx="98022" cy="57685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30" idx="1"/>
              <a:endCxn id="16" idx="5"/>
            </p:cNvCxnSpPr>
            <p:nvPr/>
          </p:nvCxnSpPr>
          <p:spPr>
            <a:xfrm rot="2881072" flipH="1" flipV="1">
              <a:off x="10669362" y="1828684"/>
              <a:ext cx="134217" cy="15989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30" idx="0"/>
              <a:endCxn id="20" idx="4"/>
            </p:cNvCxnSpPr>
            <p:nvPr/>
          </p:nvCxnSpPr>
          <p:spPr>
            <a:xfrm rot="2881072" flipV="1">
              <a:off x="10857731" y="1939485"/>
              <a:ext cx="32405" cy="150161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30" idx="7"/>
              <a:endCxn id="19" idx="3"/>
            </p:cNvCxnSpPr>
            <p:nvPr/>
          </p:nvCxnSpPr>
          <p:spPr>
            <a:xfrm rot="2881072" flipV="1">
              <a:off x="10865310" y="2082455"/>
              <a:ext cx="199028" cy="159899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30" idx="6"/>
              <a:endCxn id="22" idx="1"/>
            </p:cNvCxnSpPr>
            <p:nvPr/>
          </p:nvCxnSpPr>
          <p:spPr>
            <a:xfrm rot="2881072">
              <a:off x="10746265" y="2279234"/>
              <a:ext cx="168493" cy="64368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 rot="2881072">
              <a:off x="8158138" y="4339718"/>
              <a:ext cx="260282" cy="862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Freeform 13"/>
          <p:cNvSpPr>
            <a:spLocks noEditPoints="1"/>
          </p:cNvSpPr>
          <p:nvPr/>
        </p:nvSpPr>
        <p:spPr bwMode="auto">
          <a:xfrm>
            <a:off x="3062023" y="4707163"/>
            <a:ext cx="4886699" cy="1225106"/>
          </a:xfrm>
          <a:custGeom>
            <a:avLst/>
            <a:gdLst>
              <a:gd name="T0" fmla="*/ 229 w 695"/>
              <a:gd name="T1" fmla="*/ 157 h 174"/>
              <a:gd name="T2" fmla="*/ 338 w 695"/>
              <a:gd name="T3" fmla="*/ 173 h 174"/>
              <a:gd name="T4" fmla="*/ 395 w 695"/>
              <a:gd name="T5" fmla="*/ 157 h 174"/>
              <a:gd name="T6" fmla="*/ 273 w 695"/>
              <a:gd name="T7" fmla="*/ 86 h 174"/>
              <a:gd name="T8" fmla="*/ 273 w 695"/>
              <a:gd name="T9" fmla="*/ 72 h 174"/>
              <a:gd name="T10" fmla="*/ 355 w 695"/>
              <a:gd name="T11" fmla="*/ 82 h 174"/>
              <a:gd name="T12" fmla="*/ 493 w 695"/>
              <a:gd name="T13" fmla="*/ 99 h 174"/>
              <a:gd name="T14" fmla="*/ 563 w 695"/>
              <a:gd name="T15" fmla="*/ 86 h 174"/>
              <a:gd name="T16" fmla="*/ 534 w 695"/>
              <a:gd name="T17" fmla="*/ 47 h 174"/>
              <a:gd name="T18" fmla="*/ 569 w 695"/>
              <a:gd name="T19" fmla="*/ 32 h 174"/>
              <a:gd name="T20" fmla="*/ 656 w 695"/>
              <a:gd name="T21" fmla="*/ 39 h 174"/>
              <a:gd name="T22" fmla="*/ 653 w 695"/>
              <a:gd name="T23" fmla="*/ 8 h 174"/>
              <a:gd name="T24" fmla="*/ 656 w 695"/>
              <a:gd name="T25" fmla="*/ 4 h 174"/>
              <a:gd name="T26" fmla="*/ 677 w 695"/>
              <a:gd name="T27" fmla="*/ 3 h 174"/>
              <a:gd name="T28" fmla="*/ 689 w 695"/>
              <a:gd name="T29" fmla="*/ 2 h 174"/>
              <a:gd name="T30" fmla="*/ 656 w 695"/>
              <a:gd name="T31" fmla="*/ 1 h 174"/>
              <a:gd name="T32" fmla="*/ 645 w 695"/>
              <a:gd name="T33" fmla="*/ 8 h 174"/>
              <a:gd name="T34" fmla="*/ 652 w 695"/>
              <a:gd name="T35" fmla="*/ 28 h 174"/>
              <a:gd name="T36" fmla="*/ 633 w 695"/>
              <a:gd name="T37" fmla="*/ 32 h 174"/>
              <a:gd name="T38" fmla="*/ 631 w 695"/>
              <a:gd name="T39" fmla="*/ 31 h 174"/>
              <a:gd name="T40" fmla="*/ 623 w 695"/>
              <a:gd name="T41" fmla="*/ 29 h 174"/>
              <a:gd name="T42" fmla="*/ 588 w 695"/>
              <a:gd name="T43" fmla="*/ 27 h 174"/>
              <a:gd name="T44" fmla="*/ 573 w 695"/>
              <a:gd name="T45" fmla="*/ 24 h 174"/>
              <a:gd name="T46" fmla="*/ 562 w 695"/>
              <a:gd name="T47" fmla="*/ 22 h 174"/>
              <a:gd name="T48" fmla="*/ 532 w 695"/>
              <a:gd name="T49" fmla="*/ 21 h 174"/>
              <a:gd name="T50" fmla="*/ 498 w 695"/>
              <a:gd name="T51" fmla="*/ 36 h 174"/>
              <a:gd name="T52" fmla="*/ 500 w 695"/>
              <a:gd name="T53" fmla="*/ 43 h 174"/>
              <a:gd name="T54" fmla="*/ 516 w 695"/>
              <a:gd name="T55" fmla="*/ 47 h 174"/>
              <a:gd name="T56" fmla="*/ 509 w 695"/>
              <a:gd name="T57" fmla="*/ 51 h 174"/>
              <a:gd name="T58" fmla="*/ 529 w 695"/>
              <a:gd name="T59" fmla="*/ 74 h 174"/>
              <a:gd name="T60" fmla="*/ 535 w 695"/>
              <a:gd name="T61" fmla="*/ 83 h 174"/>
              <a:gd name="T62" fmla="*/ 515 w 695"/>
              <a:gd name="T63" fmla="*/ 91 h 174"/>
              <a:gd name="T64" fmla="*/ 466 w 695"/>
              <a:gd name="T65" fmla="*/ 86 h 174"/>
              <a:gd name="T66" fmla="*/ 444 w 695"/>
              <a:gd name="T67" fmla="*/ 84 h 174"/>
              <a:gd name="T68" fmla="*/ 435 w 695"/>
              <a:gd name="T69" fmla="*/ 82 h 174"/>
              <a:gd name="T70" fmla="*/ 418 w 695"/>
              <a:gd name="T71" fmla="*/ 82 h 174"/>
              <a:gd name="T72" fmla="*/ 383 w 695"/>
              <a:gd name="T73" fmla="*/ 77 h 174"/>
              <a:gd name="T74" fmla="*/ 346 w 695"/>
              <a:gd name="T75" fmla="*/ 71 h 174"/>
              <a:gd name="T76" fmla="*/ 307 w 695"/>
              <a:gd name="T77" fmla="*/ 68 h 174"/>
              <a:gd name="T78" fmla="*/ 240 w 695"/>
              <a:gd name="T79" fmla="*/ 69 h 174"/>
              <a:gd name="T80" fmla="*/ 241 w 695"/>
              <a:gd name="T81" fmla="*/ 78 h 174"/>
              <a:gd name="T82" fmla="*/ 247 w 695"/>
              <a:gd name="T83" fmla="*/ 84 h 174"/>
              <a:gd name="T84" fmla="*/ 245 w 695"/>
              <a:gd name="T85" fmla="*/ 86 h 174"/>
              <a:gd name="T86" fmla="*/ 269 w 695"/>
              <a:gd name="T87" fmla="*/ 98 h 174"/>
              <a:gd name="T88" fmla="*/ 293 w 695"/>
              <a:gd name="T89" fmla="*/ 111 h 174"/>
              <a:gd name="T90" fmla="*/ 308 w 695"/>
              <a:gd name="T91" fmla="*/ 118 h 174"/>
              <a:gd name="T92" fmla="*/ 332 w 695"/>
              <a:gd name="T93" fmla="*/ 128 h 174"/>
              <a:gd name="T94" fmla="*/ 352 w 695"/>
              <a:gd name="T95" fmla="*/ 144 h 174"/>
              <a:gd name="T96" fmla="*/ 371 w 695"/>
              <a:gd name="T97" fmla="*/ 156 h 174"/>
              <a:gd name="T98" fmla="*/ 370 w 695"/>
              <a:gd name="T99" fmla="*/ 167 h 174"/>
              <a:gd name="T100" fmla="*/ 281 w 695"/>
              <a:gd name="T101" fmla="*/ 157 h 174"/>
              <a:gd name="T102" fmla="*/ 249 w 695"/>
              <a:gd name="T103" fmla="*/ 152 h 174"/>
              <a:gd name="T104" fmla="*/ 160 w 695"/>
              <a:gd name="T105" fmla="*/ 140 h 174"/>
              <a:gd name="T106" fmla="*/ 79 w 695"/>
              <a:gd name="T107" fmla="*/ 123 h 174"/>
              <a:gd name="T108" fmla="*/ 656 w 695"/>
              <a:gd name="T109" fmla="*/ 33 h 174"/>
              <a:gd name="T110" fmla="*/ 648 w 695"/>
              <a:gd name="T111" fmla="*/ 5 h 174"/>
              <a:gd name="T112" fmla="*/ 655 w 695"/>
              <a:gd name="T113" fmla="*/ 33 h 174"/>
              <a:gd name="T114" fmla="*/ 648 w 695"/>
              <a:gd name="T115" fmla="*/ 37 h 174"/>
              <a:gd name="T116" fmla="*/ 535 w 695"/>
              <a:gd name="T117" fmla="*/ 9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5" h="174">
                <a:moveTo>
                  <a:pt x="78" y="130"/>
                </a:moveTo>
                <a:cubicBezTo>
                  <a:pt x="88" y="132"/>
                  <a:pt x="101" y="134"/>
                  <a:pt x="109" y="136"/>
                </a:cubicBezTo>
                <a:cubicBezTo>
                  <a:pt x="147" y="143"/>
                  <a:pt x="179" y="151"/>
                  <a:pt x="220" y="157"/>
                </a:cubicBezTo>
                <a:cubicBezTo>
                  <a:pt x="219" y="157"/>
                  <a:pt x="222" y="157"/>
                  <a:pt x="225" y="157"/>
                </a:cubicBezTo>
                <a:cubicBezTo>
                  <a:pt x="224" y="157"/>
                  <a:pt x="224" y="157"/>
                  <a:pt x="224" y="157"/>
                </a:cubicBezTo>
                <a:cubicBezTo>
                  <a:pt x="229" y="157"/>
                  <a:pt x="229" y="157"/>
                  <a:pt x="229" y="157"/>
                </a:cubicBezTo>
                <a:cubicBezTo>
                  <a:pt x="232" y="157"/>
                  <a:pt x="229" y="158"/>
                  <a:pt x="226" y="158"/>
                </a:cubicBezTo>
                <a:cubicBezTo>
                  <a:pt x="242" y="160"/>
                  <a:pt x="257" y="162"/>
                  <a:pt x="272" y="165"/>
                </a:cubicBezTo>
                <a:cubicBezTo>
                  <a:pt x="275" y="164"/>
                  <a:pt x="280" y="166"/>
                  <a:pt x="283" y="165"/>
                </a:cubicBezTo>
                <a:cubicBezTo>
                  <a:pt x="283" y="166"/>
                  <a:pt x="283" y="166"/>
                  <a:pt x="282" y="166"/>
                </a:cubicBezTo>
                <a:cubicBezTo>
                  <a:pt x="294" y="167"/>
                  <a:pt x="295" y="167"/>
                  <a:pt x="303" y="169"/>
                </a:cubicBezTo>
                <a:cubicBezTo>
                  <a:pt x="314" y="171"/>
                  <a:pt x="325" y="172"/>
                  <a:pt x="338" y="173"/>
                </a:cubicBezTo>
                <a:cubicBezTo>
                  <a:pt x="346" y="174"/>
                  <a:pt x="351" y="174"/>
                  <a:pt x="366" y="173"/>
                </a:cubicBezTo>
                <a:cubicBezTo>
                  <a:pt x="367" y="173"/>
                  <a:pt x="372" y="173"/>
                  <a:pt x="375" y="172"/>
                </a:cubicBezTo>
                <a:cubicBezTo>
                  <a:pt x="379" y="171"/>
                  <a:pt x="379" y="171"/>
                  <a:pt x="379" y="171"/>
                </a:cubicBezTo>
                <a:cubicBezTo>
                  <a:pt x="396" y="166"/>
                  <a:pt x="387" y="169"/>
                  <a:pt x="391" y="167"/>
                </a:cubicBezTo>
                <a:cubicBezTo>
                  <a:pt x="398" y="163"/>
                  <a:pt x="396" y="163"/>
                  <a:pt x="397" y="161"/>
                </a:cubicBezTo>
                <a:cubicBezTo>
                  <a:pt x="397" y="160"/>
                  <a:pt x="396" y="158"/>
                  <a:pt x="395" y="157"/>
                </a:cubicBezTo>
                <a:cubicBezTo>
                  <a:pt x="389" y="149"/>
                  <a:pt x="378" y="143"/>
                  <a:pt x="368" y="136"/>
                </a:cubicBezTo>
                <a:cubicBezTo>
                  <a:pt x="347" y="123"/>
                  <a:pt x="322" y="111"/>
                  <a:pt x="300" y="97"/>
                </a:cubicBezTo>
                <a:cubicBezTo>
                  <a:pt x="292" y="96"/>
                  <a:pt x="289" y="93"/>
                  <a:pt x="282" y="92"/>
                </a:cubicBezTo>
                <a:cubicBezTo>
                  <a:pt x="283" y="91"/>
                  <a:pt x="283" y="91"/>
                  <a:pt x="283" y="91"/>
                </a:cubicBezTo>
                <a:cubicBezTo>
                  <a:pt x="278" y="90"/>
                  <a:pt x="279" y="89"/>
                  <a:pt x="277" y="86"/>
                </a:cubicBezTo>
                <a:cubicBezTo>
                  <a:pt x="276" y="86"/>
                  <a:pt x="275" y="85"/>
                  <a:pt x="273" y="86"/>
                </a:cubicBezTo>
                <a:cubicBezTo>
                  <a:pt x="270" y="85"/>
                  <a:pt x="274" y="83"/>
                  <a:pt x="271" y="82"/>
                </a:cubicBezTo>
                <a:cubicBezTo>
                  <a:pt x="272" y="82"/>
                  <a:pt x="270" y="83"/>
                  <a:pt x="270" y="82"/>
                </a:cubicBezTo>
                <a:cubicBezTo>
                  <a:pt x="262" y="79"/>
                  <a:pt x="272" y="82"/>
                  <a:pt x="269" y="77"/>
                </a:cubicBezTo>
                <a:cubicBezTo>
                  <a:pt x="267" y="76"/>
                  <a:pt x="264" y="74"/>
                  <a:pt x="262" y="72"/>
                </a:cubicBezTo>
                <a:cubicBezTo>
                  <a:pt x="265" y="72"/>
                  <a:pt x="269" y="72"/>
                  <a:pt x="272" y="73"/>
                </a:cubicBezTo>
                <a:cubicBezTo>
                  <a:pt x="270" y="73"/>
                  <a:pt x="271" y="72"/>
                  <a:pt x="273" y="72"/>
                </a:cubicBezTo>
                <a:cubicBezTo>
                  <a:pt x="273" y="74"/>
                  <a:pt x="281" y="72"/>
                  <a:pt x="284" y="73"/>
                </a:cubicBezTo>
                <a:cubicBezTo>
                  <a:pt x="283" y="73"/>
                  <a:pt x="281" y="73"/>
                  <a:pt x="280" y="73"/>
                </a:cubicBezTo>
                <a:cubicBezTo>
                  <a:pt x="288" y="75"/>
                  <a:pt x="297" y="75"/>
                  <a:pt x="304" y="76"/>
                </a:cubicBezTo>
                <a:cubicBezTo>
                  <a:pt x="314" y="76"/>
                  <a:pt x="320" y="79"/>
                  <a:pt x="327" y="78"/>
                </a:cubicBezTo>
                <a:cubicBezTo>
                  <a:pt x="325" y="79"/>
                  <a:pt x="330" y="79"/>
                  <a:pt x="331" y="80"/>
                </a:cubicBezTo>
                <a:cubicBezTo>
                  <a:pt x="341" y="79"/>
                  <a:pt x="345" y="82"/>
                  <a:pt x="355" y="82"/>
                </a:cubicBezTo>
                <a:cubicBezTo>
                  <a:pt x="354" y="82"/>
                  <a:pt x="354" y="82"/>
                  <a:pt x="354" y="82"/>
                </a:cubicBezTo>
                <a:cubicBezTo>
                  <a:pt x="376" y="85"/>
                  <a:pt x="398" y="88"/>
                  <a:pt x="422" y="90"/>
                </a:cubicBezTo>
                <a:cubicBezTo>
                  <a:pt x="436" y="92"/>
                  <a:pt x="446" y="95"/>
                  <a:pt x="463" y="96"/>
                </a:cubicBezTo>
                <a:cubicBezTo>
                  <a:pt x="466" y="96"/>
                  <a:pt x="464" y="96"/>
                  <a:pt x="467" y="96"/>
                </a:cubicBezTo>
                <a:cubicBezTo>
                  <a:pt x="470" y="96"/>
                  <a:pt x="466" y="96"/>
                  <a:pt x="467" y="96"/>
                </a:cubicBezTo>
                <a:cubicBezTo>
                  <a:pt x="475" y="97"/>
                  <a:pt x="483" y="98"/>
                  <a:pt x="493" y="99"/>
                </a:cubicBezTo>
                <a:cubicBezTo>
                  <a:pt x="494" y="99"/>
                  <a:pt x="497" y="99"/>
                  <a:pt x="497" y="99"/>
                </a:cubicBezTo>
                <a:cubicBezTo>
                  <a:pt x="501" y="100"/>
                  <a:pt x="508" y="100"/>
                  <a:pt x="516" y="100"/>
                </a:cubicBezTo>
                <a:cubicBezTo>
                  <a:pt x="520" y="100"/>
                  <a:pt x="524" y="100"/>
                  <a:pt x="530" y="100"/>
                </a:cubicBezTo>
                <a:cubicBezTo>
                  <a:pt x="534" y="101"/>
                  <a:pt x="558" y="94"/>
                  <a:pt x="557" y="93"/>
                </a:cubicBezTo>
                <a:cubicBezTo>
                  <a:pt x="549" y="96"/>
                  <a:pt x="562" y="89"/>
                  <a:pt x="560" y="87"/>
                </a:cubicBezTo>
                <a:cubicBezTo>
                  <a:pt x="561" y="86"/>
                  <a:pt x="562" y="86"/>
                  <a:pt x="563" y="86"/>
                </a:cubicBezTo>
                <a:cubicBezTo>
                  <a:pt x="564" y="83"/>
                  <a:pt x="563" y="81"/>
                  <a:pt x="563" y="77"/>
                </a:cubicBezTo>
                <a:cubicBezTo>
                  <a:pt x="562" y="76"/>
                  <a:pt x="559" y="76"/>
                  <a:pt x="559" y="74"/>
                </a:cubicBezTo>
                <a:cubicBezTo>
                  <a:pt x="561" y="72"/>
                  <a:pt x="557" y="70"/>
                  <a:pt x="557" y="68"/>
                </a:cubicBezTo>
                <a:cubicBezTo>
                  <a:pt x="554" y="69"/>
                  <a:pt x="551" y="68"/>
                  <a:pt x="550" y="66"/>
                </a:cubicBezTo>
                <a:cubicBezTo>
                  <a:pt x="554" y="65"/>
                  <a:pt x="554" y="65"/>
                  <a:pt x="554" y="65"/>
                </a:cubicBezTo>
                <a:cubicBezTo>
                  <a:pt x="548" y="61"/>
                  <a:pt x="545" y="52"/>
                  <a:pt x="534" y="47"/>
                </a:cubicBezTo>
                <a:cubicBezTo>
                  <a:pt x="536" y="46"/>
                  <a:pt x="536" y="46"/>
                  <a:pt x="536" y="46"/>
                </a:cubicBezTo>
                <a:cubicBezTo>
                  <a:pt x="528" y="41"/>
                  <a:pt x="524" y="34"/>
                  <a:pt x="521" y="29"/>
                </a:cubicBezTo>
                <a:cubicBezTo>
                  <a:pt x="521" y="29"/>
                  <a:pt x="520" y="30"/>
                  <a:pt x="527" y="30"/>
                </a:cubicBezTo>
                <a:cubicBezTo>
                  <a:pt x="534" y="29"/>
                  <a:pt x="537" y="29"/>
                  <a:pt x="543" y="29"/>
                </a:cubicBezTo>
                <a:cubicBezTo>
                  <a:pt x="546" y="29"/>
                  <a:pt x="546" y="30"/>
                  <a:pt x="547" y="30"/>
                </a:cubicBezTo>
                <a:cubicBezTo>
                  <a:pt x="555" y="31"/>
                  <a:pt x="560" y="33"/>
                  <a:pt x="569" y="32"/>
                </a:cubicBezTo>
                <a:cubicBezTo>
                  <a:pt x="568" y="33"/>
                  <a:pt x="568" y="33"/>
                  <a:pt x="568" y="33"/>
                </a:cubicBezTo>
                <a:cubicBezTo>
                  <a:pt x="575" y="33"/>
                  <a:pt x="586" y="34"/>
                  <a:pt x="592" y="35"/>
                </a:cubicBezTo>
                <a:cubicBezTo>
                  <a:pt x="595" y="35"/>
                  <a:pt x="603" y="36"/>
                  <a:pt x="601" y="35"/>
                </a:cubicBezTo>
                <a:cubicBezTo>
                  <a:pt x="604" y="35"/>
                  <a:pt x="600" y="36"/>
                  <a:pt x="605" y="36"/>
                </a:cubicBezTo>
                <a:cubicBezTo>
                  <a:pt x="600" y="36"/>
                  <a:pt x="600" y="36"/>
                  <a:pt x="600" y="36"/>
                </a:cubicBezTo>
                <a:cubicBezTo>
                  <a:pt x="618" y="38"/>
                  <a:pt x="625" y="42"/>
                  <a:pt x="656" y="39"/>
                </a:cubicBezTo>
                <a:cubicBezTo>
                  <a:pt x="672" y="35"/>
                  <a:pt x="667" y="30"/>
                  <a:pt x="667" y="26"/>
                </a:cubicBezTo>
                <a:cubicBezTo>
                  <a:pt x="665" y="25"/>
                  <a:pt x="664" y="21"/>
                  <a:pt x="659" y="21"/>
                </a:cubicBezTo>
                <a:cubicBezTo>
                  <a:pt x="661" y="20"/>
                  <a:pt x="661" y="20"/>
                  <a:pt x="661" y="20"/>
                </a:cubicBezTo>
                <a:cubicBezTo>
                  <a:pt x="659" y="18"/>
                  <a:pt x="657" y="14"/>
                  <a:pt x="655" y="11"/>
                </a:cubicBezTo>
                <a:cubicBezTo>
                  <a:pt x="655" y="9"/>
                  <a:pt x="653" y="10"/>
                  <a:pt x="651" y="8"/>
                </a:cubicBezTo>
                <a:cubicBezTo>
                  <a:pt x="653" y="8"/>
                  <a:pt x="653" y="8"/>
                  <a:pt x="653" y="8"/>
                </a:cubicBezTo>
                <a:cubicBezTo>
                  <a:pt x="651" y="6"/>
                  <a:pt x="649" y="6"/>
                  <a:pt x="647" y="6"/>
                </a:cubicBezTo>
                <a:cubicBezTo>
                  <a:pt x="648" y="5"/>
                  <a:pt x="648" y="5"/>
                  <a:pt x="648" y="5"/>
                </a:cubicBezTo>
                <a:cubicBezTo>
                  <a:pt x="649" y="5"/>
                  <a:pt x="650" y="4"/>
                  <a:pt x="651" y="4"/>
                </a:cubicBezTo>
                <a:cubicBezTo>
                  <a:pt x="652" y="5"/>
                  <a:pt x="653" y="5"/>
                  <a:pt x="654" y="5"/>
                </a:cubicBezTo>
                <a:cubicBezTo>
                  <a:pt x="653" y="5"/>
                  <a:pt x="654" y="5"/>
                  <a:pt x="654" y="4"/>
                </a:cubicBezTo>
                <a:cubicBezTo>
                  <a:pt x="655" y="4"/>
                  <a:pt x="655" y="4"/>
                  <a:pt x="656" y="4"/>
                </a:cubicBezTo>
                <a:cubicBezTo>
                  <a:pt x="662" y="4"/>
                  <a:pt x="666" y="4"/>
                  <a:pt x="668" y="3"/>
                </a:cubicBezTo>
                <a:cubicBezTo>
                  <a:pt x="666" y="4"/>
                  <a:pt x="671" y="4"/>
                  <a:pt x="667" y="4"/>
                </a:cubicBezTo>
                <a:cubicBezTo>
                  <a:pt x="671" y="4"/>
                  <a:pt x="674" y="4"/>
                  <a:pt x="677" y="4"/>
                </a:cubicBezTo>
                <a:cubicBezTo>
                  <a:pt x="676" y="4"/>
                  <a:pt x="675" y="4"/>
                  <a:pt x="674" y="4"/>
                </a:cubicBezTo>
                <a:cubicBezTo>
                  <a:pt x="678" y="3"/>
                  <a:pt x="682" y="3"/>
                  <a:pt x="682" y="3"/>
                </a:cubicBezTo>
                <a:cubicBezTo>
                  <a:pt x="680" y="3"/>
                  <a:pt x="679" y="3"/>
                  <a:pt x="677" y="3"/>
                </a:cubicBezTo>
                <a:cubicBezTo>
                  <a:pt x="679" y="2"/>
                  <a:pt x="687" y="2"/>
                  <a:pt x="687" y="3"/>
                </a:cubicBezTo>
                <a:cubicBezTo>
                  <a:pt x="687" y="4"/>
                  <a:pt x="681" y="4"/>
                  <a:pt x="683" y="4"/>
                </a:cubicBezTo>
                <a:cubicBezTo>
                  <a:pt x="695" y="4"/>
                  <a:pt x="695" y="4"/>
                  <a:pt x="695" y="4"/>
                </a:cubicBezTo>
                <a:cubicBezTo>
                  <a:pt x="692" y="4"/>
                  <a:pt x="691" y="3"/>
                  <a:pt x="693" y="3"/>
                </a:cubicBezTo>
                <a:cubicBezTo>
                  <a:pt x="688" y="3"/>
                  <a:pt x="688" y="3"/>
                  <a:pt x="688" y="3"/>
                </a:cubicBezTo>
                <a:cubicBezTo>
                  <a:pt x="689" y="2"/>
                  <a:pt x="689" y="2"/>
                  <a:pt x="689" y="2"/>
                </a:cubicBezTo>
                <a:cubicBezTo>
                  <a:pt x="682" y="2"/>
                  <a:pt x="677" y="1"/>
                  <a:pt x="668" y="1"/>
                </a:cubicBezTo>
                <a:cubicBezTo>
                  <a:pt x="670" y="2"/>
                  <a:pt x="670" y="2"/>
                  <a:pt x="670" y="2"/>
                </a:cubicBezTo>
                <a:cubicBezTo>
                  <a:pt x="665" y="2"/>
                  <a:pt x="659" y="3"/>
                  <a:pt x="655" y="3"/>
                </a:cubicBezTo>
                <a:cubicBezTo>
                  <a:pt x="658" y="2"/>
                  <a:pt x="656" y="2"/>
                  <a:pt x="657" y="2"/>
                </a:cubicBezTo>
                <a:cubicBezTo>
                  <a:pt x="655" y="2"/>
                  <a:pt x="654" y="2"/>
                  <a:pt x="652" y="2"/>
                </a:cubicBezTo>
                <a:cubicBezTo>
                  <a:pt x="656" y="1"/>
                  <a:pt x="656" y="1"/>
                  <a:pt x="656" y="1"/>
                </a:cubicBezTo>
                <a:cubicBezTo>
                  <a:pt x="655" y="1"/>
                  <a:pt x="654" y="2"/>
                  <a:pt x="652" y="2"/>
                </a:cubicBezTo>
                <a:cubicBezTo>
                  <a:pt x="649" y="3"/>
                  <a:pt x="655" y="0"/>
                  <a:pt x="645" y="4"/>
                </a:cubicBezTo>
                <a:cubicBezTo>
                  <a:pt x="644" y="4"/>
                  <a:pt x="644" y="4"/>
                  <a:pt x="644" y="4"/>
                </a:cubicBezTo>
                <a:cubicBezTo>
                  <a:pt x="644" y="6"/>
                  <a:pt x="643" y="7"/>
                  <a:pt x="643" y="7"/>
                </a:cubicBezTo>
                <a:cubicBezTo>
                  <a:pt x="643" y="7"/>
                  <a:pt x="643" y="7"/>
                  <a:pt x="643" y="7"/>
                </a:cubicBezTo>
                <a:cubicBezTo>
                  <a:pt x="641" y="10"/>
                  <a:pt x="645" y="6"/>
                  <a:pt x="645" y="8"/>
                </a:cubicBezTo>
                <a:cubicBezTo>
                  <a:pt x="644" y="9"/>
                  <a:pt x="641" y="9"/>
                  <a:pt x="640" y="11"/>
                </a:cubicBezTo>
                <a:cubicBezTo>
                  <a:pt x="640" y="13"/>
                  <a:pt x="645" y="16"/>
                  <a:pt x="644" y="19"/>
                </a:cubicBezTo>
                <a:cubicBezTo>
                  <a:pt x="647" y="21"/>
                  <a:pt x="650" y="23"/>
                  <a:pt x="653" y="24"/>
                </a:cubicBezTo>
                <a:cubicBezTo>
                  <a:pt x="654" y="25"/>
                  <a:pt x="649" y="25"/>
                  <a:pt x="652" y="26"/>
                </a:cubicBezTo>
                <a:cubicBezTo>
                  <a:pt x="650" y="26"/>
                  <a:pt x="649" y="26"/>
                  <a:pt x="648" y="27"/>
                </a:cubicBezTo>
                <a:cubicBezTo>
                  <a:pt x="650" y="27"/>
                  <a:pt x="650" y="30"/>
                  <a:pt x="652" y="28"/>
                </a:cubicBezTo>
                <a:cubicBezTo>
                  <a:pt x="653" y="30"/>
                  <a:pt x="654" y="32"/>
                  <a:pt x="653" y="33"/>
                </a:cubicBezTo>
                <a:cubicBezTo>
                  <a:pt x="652" y="33"/>
                  <a:pt x="650" y="33"/>
                  <a:pt x="649" y="33"/>
                </a:cubicBezTo>
                <a:cubicBezTo>
                  <a:pt x="648" y="34"/>
                  <a:pt x="650" y="34"/>
                  <a:pt x="646" y="34"/>
                </a:cubicBezTo>
                <a:cubicBezTo>
                  <a:pt x="638" y="35"/>
                  <a:pt x="640" y="33"/>
                  <a:pt x="639" y="32"/>
                </a:cubicBezTo>
                <a:cubicBezTo>
                  <a:pt x="643" y="32"/>
                  <a:pt x="643" y="32"/>
                  <a:pt x="643" y="32"/>
                </a:cubicBezTo>
                <a:cubicBezTo>
                  <a:pt x="640" y="32"/>
                  <a:pt x="637" y="32"/>
                  <a:pt x="633" y="32"/>
                </a:cubicBezTo>
                <a:cubicBezTo>
                  <a:pt x="635" y="30"/>
                  <a:pt x="640" y="32"/>
                  <a:pt x="643" y="32"/>
                </a:cubicBezTo>
                <a:cubicBezTo>
                  <a:pt x="642" y="30"/>
                  <a:pt x="642" y="30"/>
                  <a:pt x="642" y="30"/>
                </a:cubicBezTo>
                <a:cubicBezTo>
                  <a:pt x="636" y="29"/>
                  <a:pt x="638" y="31"/>
                  <a:pt x="632" y="30"/>
                </a:cubicBezTo>
                <a:cubicBezTo>
                  <a:pt x="634" y="30"/>
                  <a:pt x="634" y="30"/>
                  <a:pt x="634" y="30"/>
                </a:cubicBezTo>
                <a:cubicBezTo>
                  <a:pt x="629" y="29"/>
                  <a:pt x="629" y="29"/>
                  <a:pt x="629" y="29"/>
                </a:cubicBezTo>
                <a:cubicBezTo>
                  <a:pt x="628" y="30"/>
                  <a:pt x="627" y="31"/>
                  <a:pt x="631" y="31"/>
                </a:cubicBezTo>
                <a:cubicBezTo>
                  <a:pt x="626" y="32"/>
                  <a:pt x="627" y="31"/>
                  <a:pt x="621" y="30"/>
                </a:cubicBezTo>
                <a:cubicBezTo>
                  <a:pt x="618" y="31"/>
                  <a:pt x="624" y="31"/>
                  <a:pt x="622" y="31"/>
                </a:cubicBezTo>
                <a:cubicBezTo>
                  <a:pt x="621" y="32"/>
                  <a:pt x="617" y="32"/>
                  <a:pt x="614" y="31"/>
                </a:cubicBezTo>
                <a:cubicBezTo>
                  <a:pt x="609" y="31"/>
                  <a:pt x="614" y="30"/>
                  <a:pt x="613" y="30"/>
                </a:cubicBezTo>
                <a:cubicBezTo>
                  <a:pt x="614" y="30"/>
                  <a:pt x="618" y="30"/>
                  <a:pt x="616" y="30"/>
                </a:cubicBezTo>
                <a:cubicBezTo>
                  <a:pt x="624" y="30"/>
                  <a:pt x="618" y="29"/>
                  <a:pt x="623" y="29"/>
                </a:cubicBezTo>
                <a:cubicBezTo>
                  <a:pt x="619" y="27"/>
                  <a:pt x="617" y="28"/>
                  <a:pt x="615" y="28"/>
                </a:cubicBezTo>
                <a:cubicBezTo>
                  <a:pt x="616" y="29"/>
                  <a:pt x="612" y="29"/>
                  <a:pt x="613" y="29"/>
                </a:cubicBezTo>
                <a:cubicBezTo>
                  <a:pt x="600" y="30"/>
                  <a:pt x="611" y="27"/>
                  <a:pt x="603" y="27"/>
                </a:cubicBezTo>
                <a:cubicBezTo>
                  <a:pt x="602" y="28"/>
                  <a:pt x="589" y="27"/>
                  <a:pt x="591" y="29"/>
                </a:cubicBezTo>
                <a:cubicBezTo>
                  <a:pt x="589" y="29"/>
                  <a:pt x="586" y="29"/>
                  <a:pt x="585" y="29"/>
                </a:cubicBezTo>
                <a:cubicBezTo>
                  <a:pt x="589" y="28"/>
                  <a:pt x="583" y="28"/>
                  <a:pt x="588" y="27"/>
                </a:cubicBezTo>
                <a:cubicBezTo>
                  <a:pt x="586" y="27"/>
                  <a:pt x="586" y="27"/>
                  <a:pt x="586" y="27"/>
                </a:cubicBezTo>
                <a:cubicBezTo>
                  <a:pt x="592" y="27"/>
                  <a:pt x="592" y="27"/>
                  <a:pt x="592" y="27"/>
                </a:cubicBezTo>
                <a:cubicBezTo>
                  <a:pt x="590" y="26"/>
                  <a:pt x="587" y="24"/>
                  <a:pt x="586" y="24"/>
                </a:cubicBezTo>
                <a:cubicBezTo>
                  <a:pt x="581" y="24"/>
                  <a:pt x="586" y="25"/>
                  <a:pt x="580" y="24"/>
                </a:cubicBezTo>
                <a:cubicBezTo>
                  <a:pt x="583" y="24"/>
                  <a:pt x="581" y="23"/>
                  <a:pt x="579" y="23"/>
                </a:cubicBezTo>
                <a:cubicBezTo>
                  <a:pt x="582" y="24"/>
                  <a:pt x="576" y="24"/>
                  <a:pt x="573" y="24"/>
                </a:cubicBezTo>
                <a:cubicBezTo>
                  <a:pt x="569" y="24"/>
                  <a:pt x="567" y="23"/>
                  <a:pt x="568" y="23"/>
                </a:cubicBezTo>
                <a:cubicBezTo>
                  <a:pt x="574" y="22"/>
                  <a:pt x="574" y="22"/>
                  <a:pt x="574" y="22"/>
                </a:cubicBezTo>
                <a:cubicBezTo>
                  <a:pt x="570" y="23"/>
                  <a:pt x="573" y="22"/>
                  <a:pt x="570" y="22"/>
                </a:cubicBezTo>
                <a:cubicBezTo>
                  <a:pt x="568" y="22"/>
                  <a:pt x="564" y="23"/>
                  <a:pt x="562" y="23"/>
                </a:cubicBezTo>
                <a:cubicBezTo>
                  <a:pt x="558" y="23"/>
                  <a:pt x="558" y="22"/>
                  <a:pt x="556" y="22"/>
                </a:cubicBezTo>
                <a:cubicBezTo>
                  <a:pt x="562" y="22"/>
                  <a:pt x="562" y="22"/>
                  <a:pt x="562" y="22"/>
                </a:cubicBezTo>
                <a:cubicBezTo>
                  <a:pt x="556" y="22"/>
                  <a:pt x="564" y="21"/>
                  <a:pt x="556" y="21"/>
                </a:cubicBezTo>
                <a:cubicBezTo>
                  <a:pt x="553" y="21"/>
                  <a:pt x="553" y="21"/>
                  <a:pt x="553" y="21"/>
                </a:cubicBezTo>
                <a:cubicBezTo>
                  <a:pt x="552" y="21"/>
                  <a:pt x="552" y="21"/>
                  <a:pt x="554" y="20"/>
                </a:cubicBezTo>
                <a:cubicBezTo>
                  <a:pt x="552" y="21"/>
                  <a:pt x="548" y="21"/>
                  <a:pt x="546" y="21"/>
                </a:cubicBezTo>
                <a:cubicBezTo>
                  <a:pt x="546" y="20"/>
                  <a:pt x="546" y="20"/>
                  <a:pt x="546" y="20"/>
                </a:cubicBezTo>
                <a:cubicBezTo>
                  <a:pt x="543" y="20"/>
                  <a:pt x="536" y="21"/>
                  <a:pt x="532" y="21"/>
                </a:cubicBezTo>
                <a:cubicBezTo>
                  <a:pt x="534" y="22"/>
                  <a:pt x="538" y="20"/>
                  <a:pt x="543" y="21"/>
                </a:cubicBezTo>
                <a:cubicBezTo>
                  <a:pt x="545" y="22"/>
                  <a:pt x="536" y="22"/>
                  <a:pt x="534" y="22"/>
                </a:cubicBezTo>
                <a:cubicBezTo>
                  <a:pt x="537" y="21"/>
                  <a:pt x="523" y="22"/>
                  <a:pt x="513" y="25"/>
                </a:cubicBezTo>
                <a:cubicBezTo>
                  <a:pt x="507" y="26"/>
                  <a:pt x="500" y="29"/>
                  <a:pt x="500" y="29"/>
                </a:cubicBezTo>
                <a:cubicBezTo>
                  <a:pt x="501" y="30"/>
                  <a:pt x="501" y="30"/>
                  <a:pt x="501" y="30"/>
                </a:cubicBezTo>
                <a:cubicBezTo>
                  <a:pt x="493" y="32"/>
                  <a:pt x="499" y="34"/>
                  <a:pt x="498" y="36"/>
                </a:cubicBezTo>
                <a:cubicBezTo>
                  <a:pt x="496" y="35"/>
                  <a:pt x="494" y="35"/>
                  <a:pt x="494" y="37"/>
                </a:cubicBezTo>
                <a:cubicBezTo>
                  <a:pt x="497" y="35"/>
                  <a:pt x="499" y="38"/>
                  <a:pt x="501" y="37"/>
                </a:cubicBezTo>
                <a:cubicBezTo>
                  <a:pt x="501" y="39"/>
                  <a:pt x="496" y="37"/>
                  <a:pt x="494" y="38"/>
                </a:cubicBezTo>
                <a:cubicBezTo>
                  <a:pt x="497" y="39"/>
                  <a:pt x="494" y="41"/>
                  <a:pt x="498" y="41"/>
                </a:cubicBezTo>
                <a:cubicBezTo>
                  <a:pt x="498" y="40"/>
                  <a:pt x="500" y="41"/>
                  <a:pt x="502" y="41"/>
                </a:cubicBezTo>
                <a:cubicBezTo>
                  <a:pt x="503" y="43"/>
                  <a:pt x="500" y="41"/>
                  <a:pt x="500" y="43"/>
                </a:cubicBezTo>
                <a:cubicBezTo>
                  <a:pt x="501" y="43"/>
                  <a:pt x="504" y="44"/>
                  <a:pt x="504" y="42"/>
                </a:cubicBezTo>
                <a:cubicBezTo>
                  <a:pt x="504" y="43"/>
                  <a:pt x="509" y="44"/>
                  <a:pt x="507" y="45"/>
                </a:cubicBezTo>
                <a:cubicBezTo>
                  <a:pt x="506" y="46"/>
                  <a:pt x="505" y="44"/>
                  <a:pt x="504" y="45"/>
                </a:cubicBezTo>
                <a:cubicBezTo>
                  <a:pt x="505" y="47"/>
                  <a:pt x="510" y="45"/>
                  <a:pt x="513" y="47"/>
                </a:cubicBezTo>
                <a:cubicBezTo>
                  <a:pt x="513" y="45"/>
                  <a:pt x="518" y="45"/>
                  <a:pt x="520" y="46"/>
                </a:cubicBezTo>
                <a:cubicBezTo>
                  <a:pt x="521" y="49"/>
                  <a:pt x="518" y="45"/>
                  <a:pt x="516" y="47"/>
                </a:cubicBezTo>
                <a:cubicBezTo>
                  <a:pt x="517" y="48"/>
                  <a:pt x="517" y="48"/>
                  <a:pt x="517" y="48"/>
                </a:cubicBezTo>
                <a:cubicBezTo>
                  <a:pt x="515" y="50"/>
                  <a:pt x="508" y="46"/>
                  <a:pt x="506" y="48"/>
                </a:cubicBezTo>
                <a:cubicBezTo>
                  <a:pt x="509" y="49"/>
                  <a:pt x="509" y="49"/>
                  <a:pt x="509" y="49"/>
                </a:cubicBezTo>
                <a:cubicBezTo>
                  <a:pt x="507" y="49"/>
                  <a:pt x="505" y="49"/>
                  <a:pt x="504" y="50"/>
                </a:cubicBezTo>
                <a:cubicBezTo>
                  <a:pt x="507" y="50"/>
                  <a:pt x="507" y="52"/>
                  <a:pt x="508" y="52"/>
                </a:cubicBezTo>
                <a:cubicBezTo>
                  <a:pt x="511" y="52"/>
                  <a:pt x="507" y="52"/>
                  <a:pt x="509" y="51"/>
                </a:cubicBezTo>
                <a:cubicBezTo>
                  <a:pt x="510" y="52"/>
                  <a:pt x="514" y="52"/>
                  <a:pt x="515" y="54"/>
                </a:cubicBezTo>
                <a:cubicBezTo>
                  <a:pt x="512" y="53"/>
                  <a:pt x="512" y="55"/>
                  <a:pt x="510" y="55"/>
                </a:cubicBezTo>
                <a:cubicBezTo>
                  <a:pt x="510" y="56"/>
                  <a:pt x="513" y="55"/>
                  <a:pt x="513" y="56"/>
                </a:cubicBezTo>
                <a:cubicBezTo>
                  <a:pt x="512" y="56"/>
                  <a:pt x="512" y="56"/>
                  <a:pt x="512" y="56"/>
                </a:cubicBezTo>
                <a:cubicBezTo>
                  <a:pt x="516" y="61"/>
                  <a:pt x="521" y="66"/>
                  <a:pt x="530" y="69"/>
                </a:cubicBezTo>
                <a:cubicBezTo>
                  <a:pt x="528" y="70"/>
                  <a:pt x="529" y="72"/>
                  <a:pt x="529" y="74"/>
                </a:cubicBezTo>
                <a:cubicBezTo>
                  <a:pt x="529" y="73"/>
                  <a:pt x="531" y="74"/>
                  <a:pt x="532" y="74"/>
                </a:cubicBezTo>
                <a:cubicBezTo>
                  <a:pt x="530" y="76"/>
                  <a:pt x="530" y="76"/>
                  <a:pt x="530" y="76"/>
                </a:cubicBezTo>
                <a:cubicBezTo>
                  <a:pt x="530" y="78"/>
                  <a:pt x="533" y="79"/>
                  <a:pt x="535" y="80"/>
                </a:cubicBezTo>
                <a:cubicBezTo>
                  <a:pt x="535" y="80"/>
                  <a:pt x="534" y="80"/>
                  <a:pt x="534" y="80"/>
                </a:cubicBezTo>
                <a:cubicBezTo>
                  <a:pt x="533" y="82"/>
                  <a:pt x="536" y="81"/>
                  <a:pt x="537" y="82"/>
                </a:cubicBezTo>
                <a:cubicBezTo>
                  <a:pt x="535" y="83"/>
                  <a:pt x="535" y="83"/>
                  <a:pt x="535" y="83"/>
                </a:cubicBezTo>
                <a:cubicBezTo>
                  <a:pt x="537" y="83"/>
                  <a:pt x="537" y="83"/>
                  <a:pt x="537" y="83"/>
                </a:cubicBezTo>
                <a:cubicBezTo>
                  <a:pt x="538" y="84"/>
                  <a:pt x="538" y="86"/>
                  <a:pt x="535" y="86"/>
                </a:cubicBezTo>
                <a:cubicBezTo>
                  <a:pt x="536" y="86"/>
                  <a:pt x="536" y="87"/>
                  <a:pt x="537" y="86"/>
                </a:cubicBezTo>
                <a:cubicBezTo>
                  <a:pt x="536" y="87"/>
                  <a:pt x="535" y="90"/>
                  <a:pt x="535" y="91"/>
                </a:cubicBezTo>
                <a:cubicBezTo>
                  <a:pt x="530" y="91"/>
                  <a:pt x="523" y="91"/>
                  <a:pt x="518" y="91"/>
                </a:cubicBezTo>
                <a:cubicBezTo>
                  <a:pt x="516" y="91"/>
                  <a:pt x="516" y="91"/>
                  <a:pt x="515" y="91"/>
                </a:cubicBezTo>
                <a:cubicBezTo>
                  <a:pt x="510" y="89"/>
                  <a:pt x="499" y="90"/>
                  <a:pt x="493" y="88"/>
                </a:cubicBezTo>
                <a:cubicBezTo>
                  <a:pt x="494" y="89"/>
                  <a:pt x="489" y="90"/>
                  <a:pt x="485" y="90"/>
                </a:cubicBezTo>
                <a:cubicBezTo>
                  <a:pt x="479" y="90"/>
                  <a:pt x="486" y="88"/>
                  <a:pt x="483" y="87"/>
                </a:cubicBezTo>
                <a:cubicBezTo>
                  <a:pt x="480" y="87"/>
                  <a:pt x="476" y="87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2" y="87"/>
                  <a:pt x="468" y="87"/>
                  <a:pt x="466" y="86"/>
                </a:cubicBezTo>
                <a:cubicBezTo>
                  <a:pt x="466" y="86"/>
                  <a:pt x="466" y="86"/>
                  <a:pt x="466" y="86"/>
                </a:cubicBezTo>
                <a:cubicBezTo>
                  <a:pt x="464" y="86"/>
                  <a:pt x="463" y="85"/>
                  <a:pt x="460" y="85"/>
                </a:cubicBezTo>
                <a:cubicBezTo>
                  <a:pt x="457" y="85"/>
                  <a:pt x="453" y="84"/>
                  <a:pt x="450" y="85"/>
                </a:cubicBezTo>
                <a:cubicBezTo>
                  <a:pt x="450" y="84"/>
                  <a:pt x="450" y="84"/>
                  <a:pt x="450" y="84"/>
                </a:cubicBezTo>
                <a:cubicBezTo>
                  <a:pt x="448" y="85"/>
                  <a:pt x="448" y="85"/>
                  <a:pt x="448" y="85"/>
                </a:cubicBezTo>
                <a:cubicBezTo>
                  <a:pt x="444" y="84"/>
                  <a:pt x="444" y="84"/>
                  <a:pt x="444" y="84"/>
                </a:cubicBezTo>
                <a:cubicBezTo>
                  <a:pt x="446" y="84"/>
                  <a:pt x="447" y="83"/>
                  <a:pt x="448" y="83"/>
                </a:cubicBezTo>
                <a:cubicBezTo>
                  <a:pt x="444" y="82"/>
                  <a:pt x="445" y="84"/>
                  <a:pt x="442" y="84"/>
                </a:cubicBezTo>
                <a:cubicBezTo>
                  <a:pt x="437" y="84"/>
                  <a:pt x="439" y="83"/>
                  <a:pt x="438" y="83"/>
                </a:cubicBezTo>
                <a:cubicBezTo>
                  <a:pt x="440" y="83"/>
                  <a:pt x="440" y="83"/>
                  <a:pt x="441" y="83"/>
                </a:cubicBezTo>
                <a:cubicBezTo>
                  <a:pt x="445" y="83"/>
                  <a:pt x="440" y="83"/>
                  <a:pt x="440" y="82"/>
                </a:cubicBezTo>
                <a:cubicBezTo>
                  <a:pt x="440" y="82"/>
                  <a:pt x="438" y="83"/>
                  <a:pt x="435" y="82"/>
                </a:cubicBezTo>
                <a:cubicBezTo>
                  <a:pt x="433" y="82"/>
                  <a:pt x="428" y="82"/>
                  <a:pt x="430" y="81"/>
                </a:cubicBezTo>
                <a:cubicBezTo>
                  <a:pt x="427" y="81"/>
                  <a:pt x="425" y="81"/>
                  <a:pt x="423" y="81"/>
                </a:cubicBezTo>
                <a:cubicBezTo>
                  <a:pt x="424" y="81"/>
                  <a:pt x="427" y="82"/>
                  <a:pt x="427" y="82"/>
                </a:cubicBezTo>
                <a:cubicBezTo>
                  <a:pt x="425" y="82"/>
                  <a:pt x="421" y="82"/>
                  <a:pt x="421" y="82"/>
                </a:cubicBezTo>
                <a:cubicBezTo>
                  <a:pt x="423" y="82"/>
                  <a:pt x="423" y="82"/>
                  <a:pt x="423" y="82"/>
                </a:cubicBezTo>
                <a:cubicBezTo>
                  <a:pt x="421" y="82"/>
                  <a:pt x="417" y="81"/>
                  <a:pt x="418" y="82"/>
                </a:cubicBezTo>
                <a:cubicBezTo>
                  <a:pt x="417" y="80"/>
                  <a:pt x="417" y="80"/>
                  <a:pt x="417" y="80"/>
                </a:cubicBezTo>
                <a:cubicBezTo>
                  <a:pt x="414" y="81"/>
                  <a:pt x="411" y="80"/>
                  <a:pt x="408" y="80"/>
                </a:cubicBezTo>
                <a:cubicBezTo>
                  <a:pt x="409" y="79"/>
                  <a:pt x="413" y="79"/>
                  <a:pt x="408" y="78"/>
                </a:cubicBezTo>
                <a:cubicBezTo>
                  <a:pt x="402" y="78"/>
                  <a:pt x="402" y="78"/>
                  <a:pt x="402" y="78"/>
                </a:cubicBezTo>
                <a:cubicBezTo>
                  <a:pt x="400" y="78"/>
                  <a:pt x="399" y="78"/>
                  <a:pt x="401" y="77"/>
                </a:cubicBezTo>
                <a:cubicBezTo>
                  <a:pt x="393" y="76"/>
                  <a:pt x="388" y="78"/>
                  <a:pt x="383" y="77"/>
                </a:cubicBezTo>
                <a:cubicBezTo>
                  <a:pt x="387" y="76"/>
                  <a:pt x="385" y="76"/>
                  <a:pt x="383" y="75"/>
                </a:cubicBezTo>
                <a:cubicBezTo>
                  <a:pt x="383" y="75"/>
                  <a:pt x="382" y="76"/>
                  <a:pt x="380" y="76"/>
                </a:cubicBezTo>
                <a:cubicBezTo>
                  <a:pt x="380" y="76"/>
                  <a:pt x="383" y="75"/>
                  <a:pt x="384" y="76"/>
                </a:cubicBezTo>
                <a:cubicBezTo>
                  <a:pt x="384" y="77"/>
                  <a:pt x="381" y="76"/>
                  <a:pt x="379" y="76"/>
                </a:cubicBezTo>
                <a:cubicBezTo>
                  <a:pt x="378" y="73"/>
                  <a:pt x="361" y="73"/>
                  <a:pt x="354" y="71"/>
                </a:cubicBezTo>
                <a:cubicBezTo>
                  <a:pt x="352" y="72"/>
                  <a:pt x="349" y="71"/>
                  <a:pt x="346" y="71"/>
                </a:cubicBezTo>
                <a:cubicBezTo>
                  <a:pt x="349" y="70"/>
                  <a:pt x="340" y="71"/>
                  <a:pt x="339" y="70"/>
                </a:cubicBezTo>
                <a:cubicBezTo>
                  <a:pt x="338" y="71"/>
                  <a:pt x="338" y="71"/>
                  <a:pt x="338" y="71"/>
                </a:cubicBezTo>
                <a:cubicBezTo>
                  <a:pt x="333" y="70"/>
                  <a:pt x="325" y="71"/>
                  <a:pt x="324" y="70"/>
                </a:cubicBezTo>
                <a:cubicBezTo>
                  <a:pt x="321" y="69"/>
                  <a:pt x="327" y="69"/>
                  <a:pt x="329" y="69"/>
                </a:cubicBezTo>
                <a:cubicBezTo>
                  <a:pt x="327" y="67"/>
                  <a:pt x="314" y="69"/>
                  <a:pt x="313" y="67"/>
                </a:cubicBezTo>
                <a:cubicBezTo>
                  <a:pt x="312" y="67"/>
                  <a:pt x="312" y="68"/>
                  <a:pt x="307" y="68"/>
                </a:cubicBezTo>
                <a:cubicBezTo>
                  <a:pt x="305" y="68"/>
                  <a:pt x="299" y="66"/>
                  <a:pt x="300" y="66"/>
                </a:cubicBezTo>
                <a:cubicBezTo>
                  <a:pt x="297" y="66"/>
                  <a:pt x="295" y="67"/>
                  <a:pt x="293" y="66"/>
                </a:cubicBezTo>
                <a:cubicBezTo>
                  <a:pt x="294" y="66"/>
                  <a:pt x="295" y="66"/>
                  <a:pt x="297" y="66"/>
                </a:cubicBezTo>
                <a:cubicBezTo>
                  <a:pt x="292" y="65"/>
                  <a:pt x="287" y="65"/>
                  <a:pt x="282" y="65"/>
                </a:cubicBezTo>
                <a:cubicBezTo>
                  <a:pt x="281" y="64"/>
                  <a:pt x="271" y="64"/>
                  <a:pt x="263" y="64"/>
                </a:cubicBezTo>
                <a:cubicBezTo>
                  <a:pt x="259" y="65"/>
                  <a:pt x="244" y="65"/>
                  <a:pt x="240" y="69"/>
                </a:cubicBezTo>
                <a:cubicBezTo>
                  <a:pt x="240" y="68"/>
                  <a:pt x="238" y="69"/>
                  <a:pt x="237" y="70"/>
                </a:cubicBezTo>
                <a:cubicBezTo>
                  <a:pt x="235" y="72"/>
                  <a:pt x="239" y="72"/>
                  <a:pt x="239" y="73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33" y="74"/>
                  <a:pt x="237" y="76"/>
                  <a:pt x="236" y="77"/>
                </a:cubicBezTo>
                <a:cubicBezTo>
                  <a:pt x="238" y="76"/>
                  <a:pt x="237" y="78"/>
                  <a:pt x="239" y="77"/>
                </a:cubicBezTo>
                <a:cubicBezTo>
                  <a:pt x="241" y="78"/>
                  <a:pt x="241" y="78"/>
                  <a:pt x="241" y="78"/>
                </a:cubicBezTo>
                <a:cubicBezTo>
                  <a:pt x="243" y="80"/>
                  <a:pt x="242" y="78"/>
                  <a:pt x="245" y="80"/>
                </a:cubicBezTo>
                <a:cubicBezTo>
                  <a:pt x="246" y="81"/>
                  <a:pt x="242" y="81"/>
                  <a:pt x="242" y="81"/>
                </a:cubicBezTo>
                <a:cubicBezTo>
                  <a:pt x="241" y="82"/>
                  <a:pt x="243" y="82"/>
                  <a:pt x="245" y="83"/>
                </a:cubicBezTo>
                <a:cubicBezTo>
                  <a:pt x="245" y="83"/>
                  <a:pt x="245" y="83"/>
                  <a:pt x="246" y="83"/>
                </a:cubicBezTo>
                <a:cubicBezTo>
                  <a:pt x="245" y="83"/>
                  <a:pt x="245" y="83"/>
                  <a:pt x="245" y="83"/>
                </a:cubicBezTo>
                <a:cubicBezTo>
                  <a:pt x="246" y="84"/>
                  <a:pt x="246" y="84"/>
                  <a:pt x="247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6" y="84"/>
                  <a:pt x="246" y="84"/>
                  <a:pt x="245" y="83"/>
                </a:cubicBezTo>
                <a:cubicBezTo>
                  <a:pt x="245" y="84"/>
                  <a:pt x="246" y="84"/>
                  <a:pt x="246" y="84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7" y="85"/>
                  <a:pt x="247" y="85"/>
                  <a:pt x="247" y="85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50" y="87"/>
                  <a:pt x="251" y="87"/>
                </a:cubicBezTo>
                <a:cubicBezTo>
                  <a:pt x="252" y="90"/>
                  <a:pt x="260" y="94"/>
                  <a:pt x="263" y="95"/>
                </a:cubicBezTo>
                <a:cubicBezTo>
                  <a:pt x="262" y="95"/>
                  <a:pt x="262" y="95"/>
                  <a:pt x="263" y="95"/>
                </a:cubicBezTo>
                <a:cubicBezTo>
                  <a:pt x="265" y="96"/>
                  <a:pt x="268" y="96"/>
                  <a:pt x="267" y="96"/>
                </a:cubicBezTo>
                <a:cubicBezTo>
                  <a:pt x="269" y="97"/>
                  <a:pt x="266" y="97"/>
                  <a:pt x="268" y="99"/>
                </a:cubicBezTo>
                <a:cubicBezTo>
                  <a:pt x="268" y="99"/>
                  <a:pt x="270" y="98"/>
                  <a:pt x="269" y="98"/>
                </a:cubicBezTo>
                <a:cubicBezTo>
                  <a:pt x="270" y="101"/>
                  <a:pt x="279" y="102"/>
                  <a:pt x="281" y="105"/>
                </a:cubicBezTo>
                <a:cubicBezTo>
                  <a:pt x="280" y="105"/>
                  <a:pt x="279" y="105"/>
                  <a:pt x="278" y="105"/>
                </a:cubicBezTo>
                <a:cubicBezTo>
                  <a:pt x="282" y="106"/>
                  <a:pt x="285" y="108"/>
                  <a:pt x="291" y="109"/>
                </a:cubicBezTo>
                <a:cubicBezTo>
                  <a:pt x="289" y="109"/>
                  <a:pt x="289" y="109"/>
                  <a:pt x="287" y="109"/>
                </a:cubicBezTo>
                <a:cubicBezTo>
                  <a:pt x="289" y="110"/>
                  <a:pt x="292" y="112"/>
                  <a:pt x="295" y="112"/>
                </a:cubicBezTo>
                <a:cubicBezTo>
                  <a:pt x="295" y="111"/>
                  <a:pt x="294" y="112"/>
                  <a:pt x="293" y="111"/>
                </a:cubicBezTo>
                <a:cubicBezTo>
                  <a:pt x="293" y="110"/>
                  <a:pt x="298" y="111"/>
                  <a:pt x="299" y="112"/>
                </a:cubicBezTo>
                <a:cubicBezTo>
                  <a:pt x="299" y="112"/>
                  <a:pt x="299" y="112"/>
                  <a:pt x="299" y="112"/>
                </a:cubicBezTo>
                <a:cubicBezTo>
                  <a:pt x="301" y="113"/>
                  <a:pt x="302" y="113"/>
                  <a:pt x="304" y="114"/>
                </a:cubicBezTo>
                <a:cubicBezTo>
                  <a:pt x="304" y="115"/>
                  <a:pt x="302" y="114"/>
                  <a:pt x="302" y="115"/>
                </a:cubicBezTo>
                <a:cubicBezTo>
                  <a:pt x="299" y="116"/>
                  <a:pt x="304" y="118"/>
                  <a:pt x="304" y="118"/>
                </a:cubicBezTo>
                <a:cubicBezTo>
                  <a:pt x="306" y="118"/>
                  <a:pt x="307" y="119"/>
                  <a:pt x="308" y="118"/>
                </a:cubicBezTo>
                <a:cubicBezTo>
                  <a:pt x="310" y="119"/>
                  <a:pt x="307" y="119"/>
                  <a:pt x="308" y="120"/>
                </a:cubicBezTo>
                <a:cubicBezTo>
                  <a:pt x="318" y="121"/>
                  <a:pt x="318" y="121"/>
                  <a:pt x="318" y="121"/>
                </a:cubicBezTo>
                <a:cubicBezTo>
                  <a:pt x="317" y="121"/>
                  <a:pt x="317" y="123"/>
                  <a:pt x="314" y="122"/>
                </a:cubicBezTo>
                <a:cubicBezTo>
                  <a:pt x="318" y="124"/>
                  <a:pt x="324" y="124"/>
                  <a:pt x="328" y="125"/>
                </a:cubicBezTo>
                <a:cubicBezTo>
                  <a:pt x="329" y="126"/>
                  <a:pt x="333" y="127"/>
                  <a:pt x="334" y="128"/>
                </a:cubicBezTo>
                <a:cubicBezTo>
                  <a:pt x="333" y="129"/>
                  <a:pt x="334" y="127"/>
                  <a:pt x="332" y="128"/>
                </a:cubicBezTo>
                <a:cubicBezTo>
                  <a:pt x="332" y="129"/>
                  <a:pt x="332" y="129"/>
                  <a:pt x="332" y="129"/>
                </a:cubicBezTo>
                <a:cubicBezTo>
                  <a:pt x="329" y="128"/>
                  <a:pt x="329" y="130"/>
                  <a:pt x="326" y="130"/>
                </a:cubicBezTo>
                <a:cubicBezTo>
                  <a:pt x="329" y="131"/>
                  <a:pt x="332" y="133"/>
                  <a:pt x="335" y="135"/>
                </a:cubicBezTo>
                <a:cubicBezTo>
                  <a:pt x="336" y="133"/>
                  <a:pt x="340" y="137"/>
                  <a:pt x="343" y="136"/>
                </a:cubicBezTo>
                <a:cubicBezTo>
                  <a:pt x="347" y="138"/>
                  <a:pt x="342" y="138"/>
                  <a:pt x="342" y="139"/>
                </a:cubicBezTo>
                <a:cubicBezTo>
                  <a:pt x="347" y="140"/>
                  <a:pt x="349" y="143"/>
                  <a:pt x="352" y="144"/>
                </a:cubicBezTo>
                <a:cubicBezTo>
                  <a:pt x="352" y="144"/>
                  <a:pt x="352" y="144"/>
                  <a:pt x="351" y="144"/>
                </a:cubicBezTo>
                <a:cubicBezTo>
                  <a:pt x="355" y="146"/>
                  <a:pt x="358" y="149"/>
                  <a:pt x="363" y="150"/>
                </a:cubicBezTo>
                <a:cubicBezTo>
                  <a:pt x="363" y="150"/>
                  <a:pt x="362" y="150"/>
                  <a:pt x="361" y="150"/>
                </a:cubicBezTo>
                <a:cubicBezTo>
                  <a:pt x="362" y="152"/>
                  <a:pt x="366" y="149"/>
                  <a:pt x="367" y="152"/>
                </a:cubicBezTo>
                <a:cubicBezTo>
                  <a:pt x="364" y="152"/>
                  <a:pt x="364" y="152"/>
                  <a:pt x="364" y="152"/>
                </a:cubicBezTo>
                <a:cubicBezTo>
                  <a:pt x="368" y="153"/>
                  <a:pt x="366" y="155"/>
                  <a:pt x="371" y="156"/>
                </a:cubicBezTo>
                <a:cubicBezTo>
                  <a:pt x="370" y="156"/>
                  <a:pt x="369" y="156"/>
                  <a:pt x="368" y="156"/>
                </a:cubicBezTo>
                <a:cubicBezTo>
                  <a:pt x="371" y="157"/>
                  <a:pt x="372" y="159"/>
                  <a:pt x="376" y="160"/>
                </a:cubicBezTo>
                <a:cubicBezTo>
                  <a:pt x="375" y="160"/>
                  <a:pt x="374" y="160"/>
                  <a:pt x="372" y="160"/>
                </a:cubicBezTo>
                <a:cubicBezTo>
                  <a:pt x="372" y="161"/>
                  <a:pt x="377" y="161"/>
                  <a:pt x="376" y="162"/>
                </a:cubicBezTo>
                <a:cubicBezTo>
                  <a:pt x="376" y="163"/>
                  <a:pt x="375" y="164"/>
                  <a:pt x="375" y="164"/>
                </a:cubicBezTo>
                <a:cubicBezTo>
                  <a:pt x="378" y="164"/>
                  <a:pt x="376" y="167"/>
                  <a:pt x="370" y="167"/>
                </a:cubicBezTo>
                <a:cubicBezTo>
                  <a:pt x="370" y="167"/>
                  <a:pt x="368" y="167"/>
                  <a:pt x="365" y="167"/>
                </a:cubicBezTo>
                <a:cubicBezTo>
                  <a:pt x="339" y="166"/>
                  <a:pt x="317" y="163"/>
                  <a:pt x="293" y="161"/>
                </a:cubicBezTo>
                <a:cubicBezTo>
                  <a:pt x="292" y="159"/>
                  <a:pt x="300" y="161"/>
                  <a:pt x="299" y="160"/>
                </a:cubicBezTo>
                <a:cubicBezTo>
                  <a:pt x="297" y="161"/>
                  <a:pt x="295" y="159"/>
                  <a:pt x="288" y="159"/>
                </a:cubicBezTo>
                <a:cubicBezTo>
                  <a:pt x="288" y="159"/>
                  <a:pt x="288" y="159"/>
                  <a:pt x="288" y="159"/>
                </a:cubicBezTo>
                <a:cubicBezTo>
                  <a:pt x="285" y="158"/>
                  <a:pt x="285" y="157"/>
                  <a:pt x="281" y="157"/>
                </a:cubicBezTo>
                <a:cubicBezTo>
                  <a:pt x="280" y="158"/>
                  <a:pt x="280" y="158"/>
                  <a:pt x="280" y="158"/>
                </a:cubicBezTo>
                <a:cubicBezTo>
                  <a:pt x="276" y="158"/>
                  <a:pt x="276" y="155"/>
                  <a:pt x="272" y="156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65" y="156"/>
                  <a:pt x="267" y="154"/>
                  <a:pt x="261" y="154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58" y="153"/>
                  <a:pt x="249" y="154"/>
                  <a:pt x="249" y="152"/>
                </a:cubicBezTo>
                <a:cubicBezTo>
                  <a:pt x="244" y="152"/>
                  <a:pt x="239" y="151"/>
                  <a:pt x="236" y="152"/>
                </a:cubicBezTo>
                <a:cubicBezTo>
                  <a:pt x="236" y="151"/>
                  <a:pt x="238" y="151"/>
                  <a:pt x="239" y="151"/>
                </a:cubicBezTo>
                <a:cubicBezTo>
                  <a:pt x="222" y="149"/>
                  <a:pt x="205" y="145"/>
                  <a:pt x="188" y="144"/>
                </a:cubicBezTo>
                <a:cubicBezTo>
                  <a:pt x="188" y="143"/>
                  <a:pt x="189" y="144"/>
                  <a:pt x="190" y="143"/>
                </a:cubicBezTo>
                <a:cubicBezTo>
                  <a:pt x="179" y="143"/>
                  <a:pt x="175" y="139"/>
                  <a:pt x="164" y="140"/>
                </a:cubicBezTo>
                <a:cubicBezTo>
                  <a:pt x="160" y="140"/>
                  <a:pt x="160" y="140"/>
                  <a:pt x="160" y="140"/>
                </a:cubicBezTo>
                <a:cubicBezTo>
                  <a:pt x="159" y="139"/>
                  <a:pt x="160" y="139"/>
                  <a:pt x="159" y="138"/>
                </a:cubicBezTo>
                <a:cubicBezTo>
                  <a:pt x="156" y="139"/>
                  <a:pt x="151" y="137"/>
                  <a:pt x="148" y="138"/>
                </a:cubicBezTo>
                <a:cubicBezTo>
                  <a:pt x="148" y="137"/>
                  <a:pt x="150" y="137"/>
                  <a:pt x="150" y="137"/>
                </a:cubicBezTo>
                <a:cubicBezTo>
                  <a:pt x="147" y="136"/>
                  <a:pt x="139" y="136"/>
                  <a:pt x="136" y="135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122" y="130"/>
                  <a:pt x="100" y="124"/>
                  <a:pt x="79" y="123"/>
                </a:cubicBezTo>
                <a:cubicBezTo>
                  <a:pt x="74" y="122"/>
                  <a:pt x="80" y="122"/>
                  <a:pt x="78" y="121"/>
                </a:cubicBezTo>
                <a:cubicBezTo>
                  <a:pt x="58" y="120"/>
                  <a:pt x="44" y="114"/>
                  <a:pt x="23" y="113"/>
                </a:cubicBezTo>
                <a:cubicBezTo>
                  <a:pt x="10" y="111"/>
                  <a:pt x="0" y="113"/>
                  <a:pt x="0" y="113"/>
                </a:cubicBezTo>
                <a:cubicBezTo>
                  <a:pt x="31" y="117"/>
                  <a:pt x="53" y="123"/>
                  <a:pt x="78" y="130"/>
                </a:cubicBezTo>
                <a:close/>
                <a:moveTo>
                  <a:pt x="656" y="33"/>
                </a:moveTo>
                <a:cubicBezTo>
                  <a:pt x="656" y="33"/>
                  <a:pt x="656" y="33"/>
                  <a:pt x="656" y="33"/>
                </a:cubicBezTo>
                <a:moveTo>
                  <a:pt x="655" y="33"/>
                </a:moveTo>
                <a:cubicBezTo>
                  <a:pt x="655" y="33"/>
                  <a:pt x="655" y="33"/>
                  <a:pt x="655" y="33"/>
                </a:cubicBezTo>
                <a:cubicBezTo>
                  <a:pt x="656" y="33"/>
                  <a:pt x="656" y="33"/>
                  <a:pt x="655" y="33"/>
                </a:cubicBezTo>
                <a:close/>
                <a:moveTo>
                  <a:pt x="650" y="3"/>
                </a:moveTo>
                <a:cubicBezTo>
                  <a:pt x="650" y="3"/>
                  <a:pt x="650" y="4"/>
                  <a:pt x="650" y="4"/>
                </a:cubicBezTo>
                <a:cubicBezTo>
                  <a:pt x="650" y="4"/>
                  <a:pt x="649" y="4"/>
                  <a:pt x="648" y="5"/>
                </a:cubicBezTo>
                <a:cubicBezTo>
                  <a:pt x="648" y="4"/>
                  <a:pt x="648" y="3"/>
                  <a:pt x="650" y="3"/>
                </a:cubicBezTo>
                <a:close/>
                <a:moveTo>
                  <a:pt x="649" y="34"/>
                </a:moveTo>
                <a:cubicBezTo>
                  <a:pt x="650" y="34"/>
                  <a:pt x="651" y="34"/>
                  <a:pt x="653" y="34"/>
                </a:cubicBezTo>
                <a:cubicBezTo>
                  <a:pt x="653" y="33"/>
                  <a:pt x="653" y="33"/>
                  <a:pt x="653" y="33"/>
                </a:cubicBezTo>
                <a:cubicBezTo>
                  <a:pt x="653" y="34"/>
                  <a:pt x="653" y="34"/>
                  <a:pt x="653" y="34"/>
                </a:cubicBezTo>
                <a:cubicBezTo>
                  <a:pt x="654" y="34"/>
                  <a:pt x="655" y="33"/>
                  <a:pt x="655" y="33"/>
                </a:cubicBezTo>
                <a:cubicBezTo>
                  <a:pt x="654" y="34"/>
                  <a:pt x="654" y="34"/>
                  <a:pt x="653" y="34"/>
                </a:cubicBezTo>
                <a:cubicBezTo>
                  <a:pt x="653" y="34"/>
                  <a:pt x="653" y="35"/>
                  <a:pt x="652" y="35"/>
                </a:cubicBezTo>
                <a:cubicBezTo>
                  <a:pt x="652" y="35"/>
                  <a:pt x="652" y="35"/>
                  <a:pt x="652" y="35"/>
                </a:cubicBezTo>
                <a:cubicBezTo>
                  <a:pt x="652" y="35"/>
                  <a:pt x="651" y="35"/>
                  <a:pt x="650" y="35"/>
                </a:cubicBezTo>
                <a:cubicBezTo>
                  <a:pt x="649" y="35"/>
                  <a:pt x="649" y="35"/>
                  <a:pt x="649" y="35"/>
                </a:cubicBezTo>
                <a:cubicBezTo>
                  <a:pt x="647" y="36"/>
                  <a:pt x="650" y="36"/>
                  <a:pt x="648" y="37"/>
                </a:cubicBezTo>
                <a:cubicBezTo>
                  <a:pt x="646" y="37"/>
                  <a:pt x="644" y="37"/>
                  <a:pt x="643" y="37"/>
                </a:cubicBezTo>
                <a:cubicBezTo>
                  <a:pt x="643" y="36"/>
                  <a:pt x="646" y="35"/>
                  <a:pt x="640" y="34"/>
                </a:cubicBezTo>
                <a:cubicBezTo>
                  <a:pt x="644" y="33"/>
                  <a:pt x="649" y="35"/>
                  <a:pt x="649" y="34"/>
                </a:cubicBezTo>
                <a:close/>
                <a:moveTo>
                  <a:pt x="539" y="91"/>
                </a:moveTo>
                <a:cubicBezTo>
                  <a:pt x="541" y="91"/>
                  <a:pt x="537" y="92"/>
                  <a:pt x="538" y="92"/>
                </a:cubicBezTo>
                <a:cubicBezTo>
                  <a:pt x="537" y="92"/>
                  <a:pt x="535" y="93"/>
                  <a:pt x="535" y="92"/>
                </a:cubicBezTo>
                <a:cubicBezTo>
                  <a:pt x="538" y="92"/>
                  <a:pt x="539" y="91"/>
                  <a:pt x="539" y="9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TextBox 80"/>
          <p:cNvSpPr txBox="1"/>
          <p:nvPr/>
        </p:nvSpPr>
        <p:spPr>
          <a:xfrm>
            <a:off x="10455110" y="6470567"/>
            <a:ext cx="1016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28240" y="191387"/>
            <a:ext cx="21355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 &amp; A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83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4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9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94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95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 flipV="1">
            <a:off x="2243546" y="3552927"/>
            <a:ext cx="2016251" cy="712526"/>
          </a:xfrm>
          <a:custGeom>
            <a:avLst/>
            <a:gdLst>
              <a:gd name="connsiteX0" fmla="*/ 0 w 1832955"/>
              <a:gd name="connsiteY0" fmla="*/ 712526 h 712526"/>
              <a:gd name="connsiteX1" fmla="*/ 1832955 w 1832955"/>
              <a:gd name="connsiteY1" fmla="*/ 712526 h 712526"/>
              <a:gd name="connsiteX2" fmla="*/ 1774465 w 1832955"/>
              <a:gd name="connsiteY2" fmla="*/ 631630 h 712526"/>
              <a:gd name="connsiteX3" fmla="*/ 1564542 w 1832955"/>
              <a:gd name="connsiteY3" fmla="*/ 429154 h 712526"/>
              <a:gd name="connsiteX4" fmla="*/ 1488042 w 1832955"/>
              <a:gd name="connsiteY4" fmla="*/ 377392 h 712526"/>
              <a:gd name="connsiteX5" fmla="*/ 1399324 w 1832955"/>
              <a:gd name="connsiteY5" fmla="*/ 0 h 712526"/>
              <a:gd name="connsiteX6" fmla="*/ 433628 w 1832955"/>
              <a:gd name="connsiteY6" fmla="*/ 0 h 712526"/>
              <a:gd name="connsiteX7" fmla="*/ 344910 w 1832955"/>
              <a:gd name="connsiteY7" fmla="*/ 377393 h 712526"/>
              <a:gd name="connsiteX8" fmla="*/ 268413 w 1832955"/>
              <a:gd name="connsiteY8" fmla="*/ 429154 h 712526"/>
              <a:gd name="connsiteX9" fmla="*/ 58490 w 1832955"/>
              <a:gd name="connsiteY9" fmla="*/ 631630 h 7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2955" h="712526">
                <a:moveTo>
                  <a:pt x="0" y="712526"/>
                </a:moveTo>
                <a:lnTo>
                  <a:pt x="1832955" y="712526"/>
                </a:lnTo>
                <a:lnTo>
                  <a:pt x="1774465" y="631630"/>
                </a:lnTo>
                <a:cubicBezTo>
                  <a:pt x="1712103" y="555210"/>
                  <a:pt x="1641623" y="487154"/>
                  <a:pt x="1564542" y="429154"/>
                </a:cubicBezTo>
                <a:lnTo>
                  <a:pt x="1488042" y="377392"/>
                </a:lnTo>
                <a:lnTo>
                  <a:pt x="1399324" y="0"/>
                </a:lnTo>
                <a:lnTo>
                  <a:pt x="433628" y="0"/>
                </a:lnTo>
                <a:lnTo>
                  <a:pt x="344910" y="377393"/>
                </a:lnTo>
                <a:lnTo>
                  <a:pt x="268413" y="429154"/>
                </a:lnTo>
                <a:cubicBezTo>
                  <a:pt x="191332" y="487154"/>
                  <a:pt x="120852" y="555210"/>
                  <a:pt x="58490" y="6316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V="1">
            <a:off x="2032157" y="3136361"/>
            <a:ext cx="2439026" cy="416566"/>
          </a:xfrm>
          <a:custGeom>
            <a:avLst/>
            <a:gdLst>
              <a:gd name="connsiteX0" fmla="*/ 0 w 2217296"/>
              <a:gd name="connsiteY0" fmla="*/ 416566 h 416566"/>
              <a:gd name="connsiteX1" fmla="*/ 2217296 w 2217296"/>
              <a:gd name="connsiteY1" fmla="*/ 416566 h 416566"/>
              <a:gd name="connsiteX2" fmla="*/ 2187350 w 2217296"/>
              <a:gd name="connsiteY2" fmla="*/ 313762 h 416566"/>
              <a:gd name="connsiteX3" fmla="*/ 2053902 w 2217296"/>
              <a:gd name="connsiteY3" fmla="*/ 39799 h 416566"/>
              <a:gd name="connsiteX4" fmla="*/ 2025126 w 2217296"/>
              <a:gd name="connsiteY4" fmla="*/ 0 h 416566"/>
              <a:gd name="connsiteX5" fmla="*/ 192171 w 2217296"/>
              <a:gd name="connsiteY5" fmla="*/ 0 h 416566"/>
              <a:gd name="connsiteX6" fmla="*/ 163395 w 2217296"/>
              <a:gd name="connsiteY6" fmla="*/ 39799 h 416566"/>
              <a:gd name="connsiteX7" fmla="*/ 29946 w 2217296"/>
              <a:gd name="connsiteY7" fmla="*/ 313762 h 41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17296" h="416566">
                <a:moveTo>
                  <a:pt x="0" y="416566"/>
                </a:moveTo>
                <a:lnTo>
                  <a:pt x="2217296" y="416566"/>
                </a:lnTo>
                <a:lnTo>
                  <a:pt x="2187350" y="313762"/>
                </a:lnTo>
                <a:cubicBezTo>
                  <a:pt x="2152755" y="216047"/>
                  <a:pt x="2107767" y="124162"/>
                  <a:pt x="2053902" y="39799"/>
                </a:cubicBezTo>
                <a:lnTo>
                  <a:pt x="2025126" y="0"/>
                </a:lnTo>
                <a:lnTo>
                  <a:pt x="192171" y="0"/>
                </a:lnTo>
                <a:lnTo>
                  <a:pt x="163395" y="39799"/>
                </a:lnTo>
                <a:cubicBezTo>
                  <a:pt x="109530" y="124162"/>
                  <a:pt x="64541" y="216047"/>
                  <a:pt x="29946" y="3137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flipV="1">
            <a:off x="1976659" y="2423835"/>
            <a:ext cx="2550022" cy="718384"/>
          </a:xfrm>
          <a:custGeom>
            <a:avLst/>
            <a:gdLst>
              <a:gd name="connsiteX0" fmla="*/ 42429 w 2318202"/>
              <a:gd name="connsiteY0" fmla="*/ 718384 h 718384"/>
              <a:gd name="connsiteX1" fmla="*/ 2275774 w 2318202"/>
              <a:gd name="connsiteY1" fmla="*/ 718384 h 718384"/>
              <a:gd name="connsiteX2" fmla="*/ 2294653 w 2318202"/>
              <a:gd name="connsiteY2" fmla="*/ 636603 h 718384"/>
              <a:gd name="connsiteX3" fmla="*/ 2318202 w 2318202"/>
              <a:gd name="connsiteY3" fmla="*/ 376425 h 718384"/>
              <a:gd name="connsiteX4" fmla="*/ 2281711 w 2318202"/>
              <a:gd name="connsiteY4" fmla="*/ 53788 h 718384"/>
              <a:gd name="connsiteX5" fmla="*/ 2266043 w 2318202"/>
              <a:gd name="connsiteY5" fmla="*/ 0 h 718384"/>
              <a:gd name="connsiteX6" fmla="*/ 52160 w 2318202"/>
              <a:gd name="connsiteY6" fmla="*/ 0 h 718384"/>
              <a:gd name="connsiteX7" fmla="*/ 36492 w 2318202"/>
              <a:gd name="connsiteY7" fmla="*/ 53788 h 718384"/>
              <a:gd name="connsiteX8" fmla="*/ 0 w 2318202"/>
              <a:gd name="connsiteY8" fmla="*/ 376425 h 718384"/>
              <a:gd name="connsiteX9" fmla="*/ 23549 w 2318202"/>
              <a:gd name="connsiteY9" fmla="*/ 636603 h 71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8202" h="718384">
                <a:moveTo>
                  <a:pt x="42429" y="718384"/>
                </a:moveTo>
                <a:lnTo>
                  <a:pt x="2275774" y="718384"/>
                </a:lnTo>
                <a:lnTo>
                  <a:pt x="2294653" y="636603"/>
                </a:lnTo>
                <a:cubicBezTo>
                  <a:pt x="2310094" y="552563"/>
                  <a:pt x="2318202" y="465549"/>
                  <a:pt x="2318202" y="376425"/>
                </a:cubicBezTo>
                <a:cubicBezTo>
                  <a:pt x="2318202" y="265020"/>
                  <a:pt x="2305533" y="156911"/>
                  <a:pt x="2281711" y="53788"/>
                </a:cubicBezTo>
                <a:lnTo>
                  <a:pt x="2266043" y="0"/>
                </a:lnTo>
                <a:lnTo>
                  <a:pt x="52160" y="0"/>
                </a:lnTo>
                <a:lnTo>
                  <a:pt x="36492" y="53788"/>
                </a:lnTo>
                <a:cubicBezTo>
                  <a:pt x="12670" y="156911"/>
                  <a:pt x="0" y="265020"/>
                  <a:pt x="0" y="376425"/>
                </a:cubicBezTo>
                <a:cubicBezTo>
                  <a:pt x="0" y="465549"/>
                  <a:pt x="8109" y="552563"/>
                  <a:pt x="23549" y="6366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2013852" y="2013127"/>
            <a:ext cx="2475639" cy="448039"/>
          </a:xfrm>
          <a:custGeom>
            <a:avLst/>
            <a:gdLst>
              <a:gd name="connsiteX0" fmla="*/ 184869 w 2250581"/>
              <a:gd name="connsiteY0" fmla="*/ 448039 h 448039"/>
              <a:gd name="connsiteX1" fmla="*/ 2065712 w 2250581"/>
              <a:gd name="connsiteY1" fmla="*/ 448039 h 448039"/>
              <a:gd name="connsiteX2" fmla="*/ 2086435 w 2250581"/>
              <a:gd name="connsiteY2" fmla="*/ 417173 h 448039"/>
              <a:gd name="connsiteX3" fmla="*/ 2232280 w 2250581"/>
              <a:gd name="connsiteY3" fmla="*/ 79270 h 448039"/>
              <a:gd name="connsiteX4" fmla="*/ 2250581 w 2250581"/>
              <a:gd name="connsiteY4" fmla="*/ 0 h 448039"/>
              <a:gd name="connsiteX5" fmla="*/ 0 w 2250581"/>
              <a:gd name="connsiteY5" fmla="*/ 0 h 448039"/>
              <a:gd name="connsiteX6" fmla="*/ 18300 w 2250581"/>
              <a:gd name="connsiteY6" fmla="*/ 79270 h 448039"/>
              <a:gd name="connsiteX7" fmla="*/ 164145 w 2250581"/>
              <a:gd name="connsiteY7" fmla="*/ 417173 h 44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0581" h="448039">
                <a:moveTo>
                  <a:pt x="184869" y="448039"/>
                </a:moveTo>
                <a:lnTo>
                  <a:pt x="2065712" y="448039"/>
                </a:lnTo>
                <a:lnTo>
                  <a:pt x="2086435" y="417173"/>
                </a:lnTo>
                <a:cubicBezTo>
                  <a:pt x="2148925" y="314152"/>
                  <a:pt x="2198414" y="200544"/>
                  <a:pt x="2232280" y="79270"/>
                </a:cubicBezTo>
                <a:lnTo>
                  <a:pt x="2250581" y="0"/>
                </a:lnTo>
                <a:lnTo>
                  <a:pt x="0" y="0"/>
                </a:lnTo>
                <a:lnTo>
                  <a:pt x="18300" y="79270"/>
                </a:lnTo>
                <a:cubicBezTo>
                  <a:pt x="52167" y="200544"/>
                  <a:pt x="101656" y="314152"/>
                  <a:pt x="164145" y="4171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flipV="1">
            <a:off x="2216711" y="1474809"/>
            <a:ext cx="2069918" cy="538988"/>
          </a:xfrm>
          <a:custGeom>
            <a:avLst/>
            <a:gdLst>
              <a:gd name="connsiteX0" fmla="*/ 940872 w 1881744"/>
              <a:gd name="connsiteY0" fmla="*/ 538988 h 538988"/>
              <a:gd name="connsiteX1" fmla="*/ 1835291 w 1881744"/>
              <a:gd name="connsiteY1" fmla="*/ 69189 h 538988"/>
              <a:gd name="connsiteX2" fmla="*/ 1881744 w 1881744"/>
              <a:gd name="connsiteY2" fmla="*/ 0 h 538988"/>
              <a:gd name="connsiteX3" fmla="*/ 0 w 1881744"/>
              <a:gd name="connsiteY3" fmla="*/ 0 h 538988"/>
              <a:gd name="connsiteX4" fmla="*/ 46453 w 1881744"/>
              <a:gd name="connsiteY4" fmla="*/ 69189 h 538988"/>
              <a:gd name="connsiteX5" fmla="*/ 940872 w 1881744"/>
              <a:gd name="connsiteY5" fmla="*/ 538988 h 53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1744" h="538988">
                <a:moveTo>
                  <a:pt x="940872" y="538988"/>
                </a:moveTo>
                <a:cubicBezTo>
                  <a:pt x="1300959" y="538988"/>
                  <a:pt x="1622695" y="356107"/>
                  <a:pt x="1835291" y="69189"/>
                </a:cubicBezTo>
                <a:lnTo>
                  <a:pt x="1881744" y="0"/>
                </a:lnTo>
                <a:lnTo>
                  <a:pt x="0" y="0"/>
                </a:lnTo>
                <a:lnTo>
                  <a:pt x="46453" y="69189"/>
                </a:lnTo>
                <a:cubicBezTo>
                  <a:pt x="259050" y="356107"/>
                  <a:pt x="580785" y="538988"/>
                  <a:pt x="940872" y="53898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666467" y="4393368"/>
            <a:ext cx="1170407" cy="1031311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362467" y="191387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목표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85668" y="2968152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잠자리 램프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62" name="Oval 7"/>
          <p:cNvSpPr/>
          <p:nvPr/>
        </p:nvSpPr>
        <p:spPr>
          <a:xfrm>
            <a:off x="5799515" y="2957504"/>
            <a:ext cx="595423" cy="595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imple-Line-Icons" panose="02000503000000000000" pitchFamily="2" charset="2"/>
              </a:rPr>
              <a:t>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67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2473" y="191387"/>
            <a:ext cx="14670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부품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76" y="1280775"/>
            <a:ext cx="7330092" cy="549756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849851" y="2339548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건전지</a:t>
            </a:r>
            <a:endParaRPr lang="en-US" altLang="ko-K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0"/>
          <p:cNvSpPr/>
          <p:nvPr/>
        </p:nvSpPr>
        <p:spPr>
          <a:xfrm>
            <a:off x="7380237" y="2353070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6" name="Straight Connector 30"/>
          <p:cNvCxnSpPr/>
          <p:nvPr/>
        </p:nvCxnSpPr>
        <p:spPr>
          <a:xfrm>
            <a:off x="6503471" y="2532199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90317" y="5407270"/>
            <a:ext cx="195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RTC</a:t>
            </a:r>
            <a:endParaRPr lang="en-US" altLang="ko-KR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" name="Straight Connector 31"/>
          <p:cNvCxnSpPr/>
          <p:nvPr/>
        </p:nvCxnSpPr>
        <p:spPr>
          <a:xfrm>
            <a:off x="8606302" y="5613382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3"/>
          <p:cNvSpPr/>
          <p:nvPr/>
        </p:nvSpPr>
        <p:spPr>
          <a:xfrm>
            <a:off x="9520703" y="5423915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5298" y="3293845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Oval 20"/>
          <p:cNvSpPr/>
          <p:nvPr/>
        </p:nvSpPr>
        <p:spPr>
          <a:xfrm rot="10800000">
            <a:off x="2440409" y="3269660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0"/>
          <p:cNvCxnSpPr/>
          <p:nvPr/>
        </p:nvCxnSpPr>
        <p:spPr>
          <a:xfrm rot="10800000">
            <a:off x="2807233" y="3466386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95298" y="4510107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LED x 8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Oval 20"/>
          <p:cNvSpPr/>
          <p:nvPr/>
        </p:nvSpPr>
        <p:spPr>
          <a:xfrm rot="10800000">
            <a:off x="2440409" y="4485922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30"/>
          <p:cNvCxnSpPr/>
          <p:nvPr/>
        </p:nvCxnSpPr>
        <p:spPr>
          <a:xfrm rot="10800000">
            <a:off x="2807233" y="4682648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30225" y="5673626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블루투스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Oval 20"/>
          <p:cNvSpPr/>
          <p:nvPr/>
        </p:nvSpPr>
        <p:spPr>
          <a:xfrm rot="10800000">
            <a:off x="3975336" y="5649441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30"/>
          <p:cNvCxnSpPr/>
          <p:nvPr/>
        </p:nvCxnSpPr>
        <p:spPr>
          <a:xfrm rot="10800000">
            <a:off x="4342160" y="5846167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074169" y="6274903"/>
            <a:ext cx="1312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터치 센서</a:t>
            </a:r>
            <a:endParaRPr lang="en-US" altLang="ko-K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Oval 20"/>
          <p:cNvSpPr/>
          <p:nvPr/>
        </p:nvSpPr>
        <p:spPr>
          <a:xfrm rot="10800000">
            <a:off x="3319280" y="6250718"/>
            <a:ext cx="366823" cy="366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30"/>
          <p:cNvCxnSpPr/>
          <p:nvPr/>
        </p:nvCxnSpPr>
        <p:spPr>
          <a:xfrm rot="10800000">
            <a:off x="3686104" y="6447444"/>
            <a:ext cx="914400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421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7" grpId="0"/>
      <p:bldP spid="29" grpId="0" animBg="1"/>
      <p:bldP spid="31" grpId="0"/>
      <p:bldP spid="32" grpId="0" animBg="1"/>
      <p:bldP spid="43" grpId="0"/>
      <p:bldP spid="44" grpId="0" animBg="1"/>
      <p:bldP spid="46" grpId="0"/>
      <p:bldP spid="47" grpId="0" animBg="1"/>
      <p:bldP spid="49" grpId="0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2466" y="191387"/>
            <a:ext cx="146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508" name="Freeform 335"/>
          <p:cNvSpPr>
            <a:spLocks/>
          </p:cNvSpPr>
          <p:nvPr/>
        </p:nvSpPr>
        <p:spPr bwMode="auto">
          <a:xfrm>
            <a:off x="4648404" y="1945544"/>
            <a:ext cx="2895193" cy="4226761"/>
          </a:xfrm>
          <a:custGeom>
            <a:avLst/>
            <a:gdLst>
              <a:gd name="T0" fmla="*/ 364 w 1875"/>
              <a:gd name="T1" fmla="*/ 378 h 2738"/>
              <a:gd name="T2" fmla="*/ 231 w 1875"/>
              <a:gd name="T3" fmla="*/ 765 h 2738"/>
              <a:gd name="T4" fmla="*/ 204 w 1875"/>
              <a:gd name="T5" fmla="*/ 887 h 2738"/>
              <a:gd name="T6" fmla="*/ 83 w 1875"/>
              <a:gd name="T7" fmla="*/ 1017 h 2738"/>
              <a:gd name="T8" fmla="*/ 45 w 1875"/>
              <a:gd name="T9" fmla="*/ 1149 h 2738"/>
              <a:gd name="T10" fmla="*/ 137 w 1875"/>
              <a:gd name="T11" fmla="*/ 1225 h 2738"/>
              <a:gd name="T12" fmla="*/ 106 w 1875"/>
              <a:gd name="T13" fmla="*/ 1317 h 2738"/>
              <a:gd name="T14" fmla="*/ 154 w 1875"/>
              <a:gd name="T15" fmla="*/ 1368 h 2738"/>
              <a:gd name="T16" fmla="*/ 135 w 1875"/>
              <a:gd name="T17" fmla="*/ 1442 h 2738"/>
              <a:gd name="T18" fmla="*/ 169 w 1875"/>
              <a:gd name="T19" fmla="*/ 1503 h 2738"/>
              <a:gd name="T20" fmla="*/ 158 w 1875"/>
              <a:gd name="T21" fmla="*/ 1707 h 2738"/>
              <a:gd name="T22" fmla="*/ 455 w 1875"/>
              <a:gd name="T23" fmla="*/ 1758 h 2738"/>
              <a:gd name="T24" fmla="*/ 537 w 1875"/>
              <a:gd name="T25" fmla="*/ 1805 h 2738"/>
              <a:gd name="T26" fmla="*/ 605 w 1875"/>
              <a:gd name="T27" fmla="*/ 1972 h 2738"/>
              <a:gd name="T28" fmla="*/ 623 w 1875"/>
              <a:gd name="T29" fmla="*/ 2114 h 2738"/>
              <a:gd name="T30" fmla="*/ 322 w 1875"/>
              <a:gd name="T31" fmla="*/ 2738 h 2738"/>
              <a:gd name="T32" fmla="*/ 1810 w 1875"/>
              <a:gd name="T33" fmla="*/ 2738 h 2738"/>
              <a:gd name="T34" fmla="*/ 1577 w 1875"/>
              <a:gd name="T35" fmla="*/ 2114 h 2738"/>
              <a:gd name="T36" fmla="*/ 1399 w 1875"/>
              <a:gd name="T37" fmla="*/ 1647 h 2738"/>
              <a:gd name="T38" fmla="*/ 1586 w 1875"/>
              <a:gd name="T39" fmla="*/ 1260 h 2738"/>
              <a:gd name="T40" fmla="*/ 1705 w 1875"/>
              <a:gd name="T41" fmla="*/ 450 h 2738"/>
              <a:gd name="T42" fmla="*/ 811 w 1875"/>
              <a:gd name="T43" fmla="*/ 47 h 2738"/>
              <a:gd name="T44" fmla="*/ 364 w 1875"/>
              <a:gd name="T45" fmla="*/ 378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75" h="2738">
                <a:moveTo>
                  <a:pt x="364" y="378"/>
                </a:moveTo>
                <a:cubicBezTo>
                  <a:pt x="329" y="434"/>
                  <a:pt x="225" y="708"/>
                  <a:pt x="231" y="765"/>
                </a:cubicBezTo>
                <a:cubicBezTo>
                  <a:pt x="236" y="806"/>
                  <a:pt x="251" y="852"/>
                  <a:pt x="204" y="887"/>
                </a:cubicBezTo>
                <a:cubicBezTo>
                  <a:pt x="158" y="922"/>
                  <a:pt x="119" y="974"/>
                  <a:pt x="83" y="1017"/>
                </a:cubicBezTo>
                <a:cubicBezTo>
                  <a:pt x="46" y="1060"/>
                  <a:pt x="0" y="1101"/>
                  <a:pt x="45" y="1149"/>
                </a:cubicBezTo>
                <a:cubicBezTo>
                  <a:pt x="89" y="1198"/>
                  <a:pt x="144" y="1182"/>
                  <a:pt x="137" y="1225"/>
                </a:cubicBezTo>
                <a:cubicBezTo>
                  <a:pt x="130" y="1267"/>
                  <a:pt x="88" y="1269"/>
                  <a:pt x="106" y="1317"/>
                </a:cubicBezTo>
                <a:cubicBezTo>
                  <a:pt x="124" y="1366"/>
                  <a:pt x="154" y="1368"/>
                  <a:pt x="154" y="1368"/>
                </a:cubicBezTo>
                <a:cubicBezTo>
                  <a:pt x="154" y="1368"/>
                  <a:pt x="115" y="1417"/>
                  <a:pt x="135" y="1442"/>
                </a:cubicBezTo>
                <a:cubicBezTo>
                  <a:pt x="156" y="1466"/>
                  <a:pt x="181" y="1472"/>
                  <a:pt x="169" y="1503"/>
                </a:cubicBezTo>
                <a:cubicBezTo>
                  <a:pt x="158" y="1534"/>
                  <a:pt x="95" y="1628"/>
                  <a:pt x="158" y="1707"/>
                </a:cubicBezTo>
                <a:cubicBezTo>
                  <a:pt x="220" y="1785"/>
                  <a:pt x="409" y="1769"/>
                  <a:pt x="455" y="1758"/>
                </a:cubicBezTo>
                <a:cubicBezTo>
                  <a:pt x="501" y="1747"/>
                  <a:pt x="528" y="1726"/>
                  <a:pt x="537" y="1805"/>
                </a:cubicBezTo>
                <a:cubicBezTo>
                  <a:pt x="547" y="1884"/>
                  <a:pt x="600" y="1932"/>
                  <a:pt x="605" y="1972"/>
                </a:cubicBezTo>
                <a:cubicBezTo>
                  <a:pt x="609" y="2013"/>
                  <a:pt x="602" y="2050"/>
                  <a:pt x="623" y="2114"/>
                </a:cubicBezTo>
                <a:cubicBezTo>
                  <a:pt x="630" y="2271"/>
                  <a:pt x="412" y="2506"/>
                  <a:pt x="322" y="2738"/>
                </a:cubicBezTo>
                <a:cubicBezTo>
                  <a:pt x="1810" y="2738"/>
                  <a:pt x="1810" y="2738"/>
                  <a:pt x="1810" y="2738"/>
                </a:cubicBezTo>
                <a:cubicBezTo>
                  <a:pt x="1763" y="2422"/>
                  <a:pt x="1645" y="2248"/>
                  <a:pt x="1577" y="2114"/>
                </a:cubicBezTo>
                <a:cubicBezTo>
                  <a:pt x="1499" y="1969"/>
                  <a:pt x="1385" y="1802"/>
                  <a:pt x="1399" y="1647"/>
                </a:cubicBezTo>
                <a:cubicBezTo>
                  <a:pt x="1414" y="1473"/>
                  <a:pt x="1472" y="1387"/>
                  <a:pt x="1586" y="1260"/>
                </a:cubicBezTo>
                <a:cubicBezTo>
                  <a:pt x="1700" y="1132"/>
                  <a:pt x="1875" y="801"/>
                  <a:pt x="1705" y="450"/>
                </a:cubicBezTo>
                <a:cubicBezTo>
                  <a:pt x="1536" y="99"/>
                  <a:pt x="1074" y="0"/>
                  <a:pt x="811" y="47"/>
                </a:cubicBezTo>
                <a:cubicBezTo>
                  <a:pt x="547" y="95"/>
                  <a:pt x="412" y="242"/>
                  <a:pt x="364" y="37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5" name="Oval 384"/>
          <p:cNvSpPr/>
          <p:nvPr/>
        </p:nvSpPr>
        <p:spPr>
          <a:xfrm>
            <a:off x="3977859" y="2106649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6131213" y="3231643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7839442" y="2207710"/>
            <a:ext cx="202121" cy="202121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6333333" y="3457563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3385004" y="4110001"/>
            <a:ext cx="334674" cy="334674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5869980" y="2423351"/>
            <a:ext cx="522464" cy="522464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6362157" y="2908604"/>
            <a:ext cx="346594" cy="3465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6284967" y="3694913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7151394" y="2814220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6789264" y="2392152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6529768" y="2270169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5989142" y="2164844"/>
            <a:ext cx="243130" cy="2431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5387491" y="2373013"/>
            <a:ext cx="180880" cy="18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5630560" y="2225322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5804780" y="2331065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5610668" y="2532279"/>
            <a:ext cx="180880" cy="18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5311013" y="2901021"/>
            <a:ext cx="180880" cy="18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5598520" y="2836857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6539667" y="2499825"/>
            <a:ext cx="224550" cy="224549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6748989" y="2888376"/>
            <a:ext cx="135633" cy="135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>
            <a:off x="6997479" y="2970858"/>
            <a:ext cx="135633" cy="135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6751917" y="3123603"/>
            <a:ext cx="202121" cy="202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7835403" y="4352914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6284967" y="2173915"/>
            <a:ext cx="122174" cy="1221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Straight Connector 409"/>
          <p:cNvCxnSpPr>
            <a:stCxn id="385" idx="0"/>
            <a:endCxn id="397" idx="3"/>
          </p:cNvCxnSpPr>
          <p:nvPr/>
        </p:nvCxnSpPr>
        <p:spPr>
          <a:xfrm>
            <a:off x="4078920" y="2106649"/>
            <a:ext cx="1335060" cy="42075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>
            <a:stCxn id="397" idx="7"/>
            <a:endCxn id="398" idx="3"/>
          </p:cNvCxnSpPr>
          <p:nvPr/>
        </p:nvCxnSpPr>
        <p:spPr>
          <a:xfrm flipV="1">
            <a:off x="5541882" y="2329603"/>
            <a:ext cx="106570" cy="6989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stCxn id="398" idx="6"/>
            <a:endCxn id="396" idx="1"/>
          </p:cNvCxnSpPr>
          <p:nvPr/>
        </p:nvCxnSpPr>
        <p:spPr>
          <a:xfrm flipV="1">
            <a:off x="5752734" y="2200450"/>
            <a:ext cx="272014" cy="859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stCxn id="396" idx="7"/>
            <a:endCxn id="408" idx="2"/>
          </p:cNvCxnSpPr>
          <p:nvPr/>
        </p:nvCxnSpPr>
        <p:spPr>
          <a:xfrm>
            <a:off x="6196667" y="2200450"/>
            <a:ext cx="88300" cy="3455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408" idx="6"/>
            <a:endCxn id="395" idx="1"/>
          </p:cNvCxnSpPr>
          <p:nvPr/>
        </p:nvCxnSpPr>
        <p:spPr>
          <a:xfrm>
            <a:off x="6407141" y="2235002"/>
            <a:ext cx="140519" cy="530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>
            <a:stCxn id="395" idx="6"/>
            <a:endCxn id="394" idx="2"/>
          </p:cNvCxnSpPr>
          <p:nvPr/>
        </p:nvCxnSpPr>
        <p:spPr>
          <a:xfrm>
            <a:off x="6651941" y="2331256"/>
            <a:ext cx="137323" cy="12198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>
            <a:stCxn id="394" idx="5"/>
            <a:endCxn id="387" idx="0"/>
          </p:cNvCxnSpPr>
          <p:nvPr/>
        </p:nvCxnSpPr>
        <p:spPr>
          <a:xfrm flipV="1">
            <a:off x="6893546" y="2207710"/>
            <a:ext cx="1046957" cy="28872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stCxn id="387" idx="6"/>
            <a:endCxn id="393" idx="1"/>
          </p:cNvCxnSpPr>
          <p:nvPr/>
        </p:nvCxnSpPr>
        <p:spPr>
          <a:xfrm flipH="1">
            <a:off x="7169286" y="2308771"/>
            <a:ext cx="872277" cy="52334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393" idx="3"/>
            <a:endCxn id="405" idx="7"/>
          </p:cNvCxnSpPr>
          <p:nvPr/>
        </p:nvCxnSpPr>
        <p:spPr>
          <a:xfrm flipH="1">
            <a:off x="7113249" y="2918502"/>
            <a:ext cx="56038" cy="7221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405" idx="3"/>
            <a:endCxn id="406" idx="7"/>
          </p:cNvCxnSpPr>
          <p:nvPr/>
        </p:nvCxnSpPr>
        <p:spPr>
          <a:xfrm flipH="1">
            <a:off x="6924438" y="3086628"/>
            <a:ext cx="92903" cy="665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07" idx="3"/>
            <a:endCxn id="388" idx="7"/>
          </p:cNvCxnSpPr>
          <p:nvPr/>
        </p:nvCxnSpPr>
        <p:spPr>
          <a:xfrm flipH="1" flipV="1">
            <a:off x="6505854" y="3487163"/>
            <a:ext cx="1347441" cy="970033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stCxn id="388" idx="4"/>
            <a:endCxn id="392" idx="7"/>
          </p:cNvCxnSpPr>
          <p:nvPr/>
        </p:nvCxnSpPr>
        <p:spPr>
          <a:xfrm flipH="1">
            <a:off x="6389249" y="3659683"/>
            <a:ext cx="45145" cy="5312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>
            <a:stCxn id="392" idx="1"/>
            <a:endCxn id="386" idx="4"/>
          </p:cNvCxnSpPr>
          <p:nvPr/>
        </p:nvCxnSpPr>
        <p:spPr>
          <a:xfrm flipH="1" flipV="1">
            <a:off x="6232273" y="3433764"/>
            <a:ext cx="70586" cy="27904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386" idx="2"/>
            <a:endCxn id="389" idx="5"/>
          </p:cNvCxnSpPr>
          <p:nvPr/>
        </p:nvCxnSpPr>
        <p:spPr>
          <a:xfrm flipH="1">
            <a:off x="3670666" y="3332704"/>
            <a:ext cx="2460547" cy="10629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389" idx="2"/>
            <a:endCxn id="401" idx="5"/>
          </p:cNvCxnSpPr>
          <p:nvPr/>
        </p:nvCxnSpPr>
        <p:spPr>
          <a:xfrm flipV="1">
            <a:off x="3385004" y="3055412"/>
            <a:ext cx="2080400" cy="1221926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>
            <a:stCxn id="401" idx="1"/>
            <a:endCxn id="385" idx="4"/>
          </p:cNvCxnSpPr>
          <p:nvPr/>
        </p:nvCxnSpPr>
        <p:spPr>
          <a:xfrm flipH="1" flipV="1">
            <a:off x="4078920" y="2308770"/>
            <a:ext cx="1258582" cy="61874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01" idx="7"/>
            <a:endCxn id="402" idx="2"/>
          </p:cNvCxnSpPr>
          <p:nvPr/>
        </p:nvCxnSpPr>
        <p:spPr>
          <a:xfrm flipV="1">
            <a:off x="5465404" y="2897944"/>
            <a:ext cx="133116" cy="2956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>
            <a:stCxn id="402" idx="0"/>
            <a:endCxn id="400" idx="4"/>
          </p:cNvCxnSpPr>
          <p:nvPr/>
        </p:nvCxnSpPr>
        <p:spPr>
          <a:xfrm flipV="1">
            <a:off x="5659607" y="2713160"/>
            <a:ext cx="41501" cy="12369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400" idx="1"/>
            <a:endCxn id="397" idx="5"/>
          </p:cNvCxnSpPr>
          <p:nvPr/>
        </p:nvCxnSpPr>
        <p:spPr>
          <a:xfrm flipH="1" flipV="1">
            <a:off x="5541882" y="2527404"/>
            <a:ext cx="95275" cy="3136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2" idx="1"/>
            <a:endCxn id="385" idx="6"/>
          </p:cNvCxnSpPr>
          <p:nvPr/>
        </p:nvCxnSpPr>
        <p:spPr>
          <a:xfrm flipH="1" flipV="1">
            <a:off x="4179980" y="2207710"/>
            <a:ext cx="1436432" cy="64703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>
            <a:stCxn id="400" idx="7"/>
            <a:endCxn id="399" idx="3"/>
          </p:cNvCxnSpPr>
          <p:nvPr/>
        </p:nvCxnSpPr>
        <p:spPr>
          <a:xfrm flipV="1">
            <a:off x="5765059" y="2435347"/>
            <a:ext cx="57613" cy="12342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/>
          <p:cNvCxnSpPr>
            <a:stCxn id="399" idx="1"/>
            <a:endCxn id="398" idx="5"/>
          </p:cNvCxnSpPr>
          <p:nvPr/>
        </p:nvCxnSpPr>
        <p:spPr>
          <a:xfrm flipH="1" flipV="1">
            <a:off x="5734842" y="2329603"/>
            <a:ext cx="87830" cy="1935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>
            <a:stCxn id="399" idx="7"/>
            <a:endCxn id="396" idx="2"/>
          </p:cNvCxnSpPr>
          <p:nvPr/>
        </p:nvCxnSpPr>
        <p:spPr>
          <a:xfrm flipV="1">
            <a:off x="5909062" y="2286409"/>
            <a:ext cx="80081" cy="6254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>
            <a:stCxn id="390" idx="3"/>
            <a:endCxn id="402" idx="6"/>
          </p:cNvCxnSpPr>
          <p:nvPr/>
        </p:nvCxnSpPr>
        <p:spPr>
          <a:xfrm flipH="1">
            <a:off x="5720694" y="2869303"/>
            <a:ext cx="225799" cy="2864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>
            <a:stCxn id="390" idx="2"/>
            <a:endCxn id="400" idx="6"/>
          </p:cNvCxnSpPr>
          <p:nvPr/>
        </p:nvCxnSpPr>
        <p:spPr>
          <a:xfrm flipH="1" flipV="1">
            <a:off x="5791548" y="2622720"/>
            <a:ext cx="78432" cy="6186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>
            <a:stCxn id="390" idx="4"/>
            <a:endCxn id="389" idx="7"/>
          </p:cNvCxnSpPr>
          <p:nvPr/>
        </p:nvCxnSpPr>
        <p:spPr>
          <a:xfrm flipH="1">
            <a:off x="3670666" y="2945815"/>
            <a:ext cx="2460546" cy="121319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>
            <a:stCxn id="389" idx="1"/>
            <a:endCxn id="402" idx="5"/>
          </p:cNvCxnSpPr>
          <p:nvPr/>
        </p:nvCxnSpPr>
        <p:spPr>
          <a:xfrm flipV="1">
            <a:off x="3434016" y="2941139"/>
            <a:ext cx="2268786" cy="121787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>
            <a:stCxn id="396" idx="5"/>
            <a:endCxn id="390" idx="7"/>
          </p:cNvCxnSpPr>
          <p:nvPr/>
        </p:nvCxnSpPr>
        <p:spPr>
          <a:xfrm>
            <a:off x="6196667" y="2372368"/>
            <a:ext cx="119265" cy="127496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>
            <a:stCxn id="403" idx="1"/>
            <a:endCxn id="408" idx="4"/>
          </p:cNvCxnSpPr>
          <p:nvPr/>
        </p:nvCxnSpPr>
        <p:spPr>
          <a:xfrm flipH="1" flipV="1">
            <a:off x="6346054" y="2296089"/>
            <a:ext cx="226497" cy="23662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stCxn id="390" idx="6"/>
            <a:endCxn id="403" idx="2"/>
          </p:cNvCxnSpPr>
          <p:nvPr/>
        </p:nvCxnSpPr>
        <p:spPr>
          <a:xfrm flipV="1">
            <a:off x="6392445" y="2612100"/>
            <a:ext cx="147222" cy="7248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/>
          <p:cNvCxnSpPr>
            <a:stCxn id="390" idx="7"/>
            <a:endCxn id="408" idx="4"/>
          </p:cNvCxnSpPr>
          <p:nvPr/>
        </p:nvCxnSpPr>
        <p:spPr>
          <a:xfrm flipV="1">
            <a:off x="6315932" y="2296089"/>
            <a:ext cx="30122" cy="2037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/>
          <p:cNvCxnSpPr>
            <a:stCxn id="403" idx="0"/>
            <a:endCxn id="395" idx="4"/>
          </p:cNvCxnSpPr>
          <p:nvPr/>
        </p:nvCxnSpPr>
        <p:spPr>
          <a:xfrm flipH="1" flipV="1">
            <a:off x="6590855" y="2392342"/>
            <a:ext cx="61087" cy="107483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>
            <a:stCxn id="403" idx="7"/>
            <a:endCxn id="394" idx="3"/>
          </p:cNvCxnSpPr>
          <p:nvPr/>
        </p:nvCxnSpPr>
        <p:spPr>
          <a:xfrm flipV="1">
            <a:off x="6731332" y="2496434"/>
            <a:ext cx="75824" cy="362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/>
          <p:cNvCxnSpPr>
            <a:stCxn id="403" idx="4"/>
            <a:endCxn id="391" idx="0"/>
          </p:cNvCxnSpPr>
          <p:nvPr/>
        </p:nvCxnSpPr>
        <p:spPr>
          <a:xfrm flipH="1">
            <a:off x="6535454" y="2724375"/>
            <a:ext cx="116487" cy="18422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/>
          <p:cNvCxnSpPr>
            <a:stCxn id="390" idx="5"/>
            <a:endCxn id="391" idx="1"/>
          </p:cNvCxnSpPr>
          <p:nvPr/>
        </p:nvCxnSpPr>
        <p:spPr>
          <a:xfrm>
            <a:off x="6315932" y="2869303"/>
            <a:ext cx="96982" cy="9005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>
            <a:stCxn id="391" idx="7"/>
            <a:endCxn id="404" idx="2"/>
          </p:cNvCxnSpPr>
          <p:nvPr/>
        </p:nvCxnSpPr>
        <p:spPr>
          <a:xfrm flipV="1">
            <a:off x="6657994" y="2956192"/>
            <a:ext cx="90995" cy="316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>
            <a:stCxn id="404" idx="0"/>
            <a:endCxn id="387" idx="3"/>
          </p:cNvCxnSpPr>
          <p:nvPr/>
        </p:nvCxnSpPr>
        <p:spPr>
          <a:xfrm flipV="1">
            <a:off x="6816806" y="2380231"/>
            <a:ext cx="1052236" cy="50814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>
            <a:stCxn id="404" idx="5"/>
            <a:endCxn id="406" idx="0"/>
          </p:cNvCxnSpPr>
          <p:nvPr/>
        </p:nvCxnSpPr>
        <p:spPr>
          <a:xfrm flipH="1">
            <a:off x="6852978" y="3004146"/>
            <a:ext cx="11781" cy="11945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/>
          <p:cNvCxnSpPr>
            <a:stCxn id="404" idx="3"/>
            <a:endCxn id="407" idx="0"/>
          </p:cNvCxnSpPr>
          <p:nvPr/>
        </p:nvCxnSpPr>
        <p:spPr>
          <a:xfrm>
            <a:off x="6768852" y="3004146"/>
            <a:ext cx="1127638" cy="134876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/>
          <p:cNvCxnSpPr>
            <a:stCxn id="405" idx="1"/>
            <a:endCxn id="404" idx="6"/>
          </p:cNvCxnSpPr>
          <p:nvPr/>
        </p:nvCxnSpPr>
        <p:spPr>
          <a:xfrm flipH="1" flipV="1">
            <a:off x="6884621" y="2956192"/>
            <a:ext cx="132720" cy="3452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07" idx="1"/>
            <a:endCxn id="386" idx="6"/>
          </p:cNvCxnSpPr>
          <p:nvPr/>
        </p:nvCxnSpPr>
        <p:spPr>
          <a:xfrm flipH="1" flipV="1">
            <a:off x="6333333" y="3332704"/>
            <a:ext cx="1519962" cy="103810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391" idx="4"/>
            <a:endCxn id="388" idx="0"/>
          </p:cNvCxnSpPr>
          <p:nvPr/>
        </p:nvCxnSpPr>
        <p:spPr>
          <a:xfrm flipH="1">
            <a:off x="6434394" y="3255198"/>
            <a:ext cx="101060" cy="20236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386" idx="0"/>
            <a:endCxn id="390" idx="5"/>
          </p:cNvCxnSpPr>
          <p:nvPr/>
        </p:nvCxnSpPr>
        <p:spPr>
          <a:xfrm flipV="1">
            <a:off x="6232273" y="2869303"/>
            <a:ext cx="83659" cy="36234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>
            <a:stCxn id="386" idx="7"/>
            <a:endCxn id="391" idx="3"/>
          </p:cNvCxnSpPr>
          <p:nvPr/>
        </p:nvCxnSpPr>
        <p:spPr>
          <a:xfrm flipV="1">
            <a:off x="6303734" y="3204441"/>
            <a:ext cx="109180" cy="5680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>
            <a:stCxn id="387" idx="2"/>
            <a:endCxn id="403" idx="6"/>
          </p:cNvCxnSpPr>
          <p:nvPr/>
        </p:nvCxnSpPr>
        <p:spPr>
          <a:xfrm flipH="1">
            <a:off x="6764216" y="2308771"/>
            <a:ext cx="1075226" cy="30332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TextBox 535"/>
          <p:cNvSpPr txBox="1"/>
          <p:nvPr/>
        </p:nvSpPr>
        <p:spPr>
          <a:xfrm>
            <a:off x="8834539" y="2126832"/>
            <a:ext cx="2320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타이머 설정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8263804" y="200710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8" name="TextBox 537"/>
          <p:cNvSpPr txBox="1"/>
          <p:nvPr/>
        </p:nvSpPr>
        <p:spPr>
          <a:xfrm>
            <a:off x="8660068" y="4261212"/>
            <a:ext cx="322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LCD </a:t>
            </a:r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불빛 조절 </a:t>
            </a:r>
            <a:r>
              <a:rPr lang="en-US" altLang="ko-KR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현재시간</a:t>
            </a:r>
            <a:endParaRPr lang="en-US" sz="20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9" name="TextBox 538"/>
          <p:cNvSpPr txBox="1"/>
          <p:nvPr/>
        </p:nvSpPr>
        <p:spPr>
          <a:xfrm>
            <a:off x="8055415" y="4152288"/>
            <a:ext cx="60465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3200" b="1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719296" y="2044933"/>
            <a:ext cx="268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밝기 조절 </a:t>
            </a:r>
            <a:r>
              <a:rPr lang="en-US" altLang="ko-KR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ko-KR" altLang="en-US" sz="20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색상 변경</a:t>
            </a:r>
            <a:endParaRPr lang="en-US" sz="2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1" name="TextBox 540"/>
          <p:cNvSpPr txBox="1"/>
          <p:nvPr/>
        </p:nvSpPr>
        <p:spPr>
          <a:xfrm>
            <a:off x="3330212" y="1949221"/>
            <a:ext cx="58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32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2" name="TextBox 541"/>
          <p:cNvSpPr txBox="1"/>
          <p:nvPr/>
        </p:nvSpPr>
        <p:spPr>
          <a:xfrm>
            <a:off x="799824" y="4080663"/>
            <a:ext cx="19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기울기 센서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3" name="TextBox 542"/>
          <p:cNvSpPr txBox="1"/>
          <p:nvPr/>
        </p:nvSpPr>
        <p:spPr>
          <a:xfrm>
            <a:off x="2702643" y="398495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455110" y="6470567"/>
            <a:ext cx="1025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grpSp>
        <p:nvGrpSpPr>
          <p:cNvPr id="82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9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94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순서도: 대체 처리 103"/>
          <p:cNvSpPr/>
          <p:nvPr/>
        </p:nvSpPr>
        <p:spPr>
          <a:xfrm>
            <a:off x="8836615" y="2044933"/>
            <a:ext cx="1618495" cy="530080"/>
          </a:xfrm>
          <a:prstGeom prst="flowChartAlternateProcess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순서도: 대체 처리 104"/>
          <p:cNvSpPr/>
          <p:nvPr/>
        </p:nvSpPr>
        <p:spPr>
          <a:xfrm>
            <a:off x="896471" y="1872762"/>
            <a:ext cx="2450266" cy="719113"/>
          </a:xfrm>
          <a:prstGeom prst="flowChartAlternateProcess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순서도: 대체 처리 105"/>
          <p:cNvSpPr/>
          <p:nvPr/>
        </p:nvSpPr>
        <p:spPr>
          <a:xfrm>
            <a:off x="8680623" y="4159013"/>
            <a:ext cx="1697204" cy="584775"/>
          </a:xfrm>
          <a:prstGeom prst="flowChartAlternateProcess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799824" y="1434352"/>
            <a:ext cx="2592587" cy="1647549"/>
          </a:xfrm>
          <a:prstGeom prst="flowChartAlternateProcess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44719" y="1038743"/>
            <a:ext cx="19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6"/>
                </a:solidFill>
              </a:rPr>
              <a:t>터치 센서로 작동</a:t>
            </a:r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552340" y="1596819"/>
            <a:ext cx="19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1"/>
                </a:solidFill>
              </a:rPr>
              <a:t>블루투스로 작동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25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21269" y="191387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6" t="22432" r="11696" b="17820"/>
          <a:stretch/>
        </p:blipFill>
        <p:spPr>
          <a:xfrm>
            <a:off x="1758462" y="1723292"/>
            <a:ext cx="2356338" cy="1784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585" y="4040460"/>
            <a:ext cx="47980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/>
              <a:t>블루투스 </a:t>
            </a:r>
            <a:r>
              <a:rPr lang="en-US" altLang="ko-KR" sz="2500" dirty="0" smtClean="0"/>
              <a:t>4.0 BLE HM-10 </a:t>
            </a:r>
            <a:r>
              <a:rPr lang="ko-KR" altLang="en-US" sz="2500" dirty="0" smtClean="0"/>
              <a:t>모듈</a:t>
            </a:r>
            <a:endParaRPr lang="ko-KR" alt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1"/>
          <p:cNvGrpSpPr/>
          <p:nvPr/>
        </p:nvGrpSpPr>
        <p:grpSpPr>
          <a:xfrm>
            <a:off x="5874046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"/>
          <p:cNvGrpSpPr/>
          <p:nvPr/>
        </p:nvGrpSpPr>
        <p:grpSpPr>
          <a:xfrm>
            <a:off x="5361933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3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"/>
          <p:cNvGrpSpPr/>
          <p:nvPr/>
        </p:nvGrpSpPr>
        <p:grpSpPr>
          <a:xfrm>
            <a:off x="6386159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8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29" y="1707576"/>
            <a:ext cx="2269831" cy="466576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55" y="1707577"/>
            <a:ext cx="2269831" cy="46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0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2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7371373" y="622274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4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657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밝기 조절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4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0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15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7371373" y="622274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2" cy="4809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1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559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5" r="-341"/>
          <a:stretch/>
        </p:blipFill>
        <p:spPr>
          <a:xfrm>
            <a:off x="7217213" y="1274886"/>
            <a:ext cx="4614659" cy="480939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8976732" y="645876"/>
            <a:ext cx="1095619" cy="1336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9" y="1274886"/>
            <a:ext cx="6412521" cy="4809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55110" y="647056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Number </a:t>
            </a:r>
            <a:r>
              <a:rPr lang="en-US" sz="1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  <a:endParaRPr lang="en-US" sz="1000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79" y="191387"/>
            <a:ext cx="6853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블루투스 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기능 </a:t>
            </a:r>
            <a:r>
              <a:rPr lang="en-US" altLang="ko-KR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–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색상 변경</a:t>
            </a:r>
            <a:r>
              <a:rPr lang="ko-KR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</a:t>
            </a:r>
            <a:endParaRPr lang="en-US" altLang="ko-KR" sz="5000" b="1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grpSp>
        <p:nvGrpSpPr>
          <p:cNvPr id="25" name="Group 1"/>
          <p:cNvGrpSpPr/>
          <p:nvPr/>
        </p:nvGrpSpPr>
        <p:grpSpPr>
          <a:xfrm>
            <a:off x="2193858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2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1681745" y="1053161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1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1"/>
          <p:cNvGrpSpPr/>
          <p:nvPr/>
        </p:nvGrpSpPr>
        <p:grpSpPr>
          <a:xfrm>
            <a:off x="2705971" y="1055768"/>
            <a:ext cx="443376" cy="45720"/>
            <a:chOff x="5874311" y="5185093"/>
            <a:chExt cx="443376" cy="45720"/>
          </a:xfrm>
          <a:solidFill>
            <a:schemeClr val="accent4"/>
          </a:solidFill>
        </p:grpSpPr>
        <p:sp>
          <p:nvSpPr>
            <p:cNvPr id="36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2735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662</TotalTime>
  <Words>286</Words>
  <Application>Microsoft Office PowerPoint</Application>
  <PresentationFormat>와이드스크린</PresentationFormat>
  <Paragraphs>123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FontAwesome</vt:lpstr>
      <vt:lpstr>GeosansLight</vt:lpstr>
      <vt:lpstr>Open Sans</vt:lpstr>
      <vt:lpstr>Simple-Line-Icons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68</cp:revision>
  <dcterms:created xsi:type="dcterms:W3CDTF">2017-11-08T07:01:37Z</dcterms:created>
  <dcterms:modified xsi:type="dcterms:W3CDTF">2017-12-11T12:34:45Z</dcterms:modified>
</cp:coreProperties>
</file>